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2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3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4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5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6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7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8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9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10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11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12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13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14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15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16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17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18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19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20.xml" ContentType="application/vnd.openxmlformats-officedocument.presentationml.notesSl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21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22.xml" ContentType="application/vnd.openxmlformats-officedocument.presentationml.notesSl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notesSlides/notesSlide23.xml" ContentType="application/vnd.openxmlformats-officedocument.presentationml.notesSlide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notesSlides/notesSlide24.xml" ContentType="application/vnd.openxmlformats-officedocument.presentationml.notesSlide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25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26.xml" ContentType="application/vnd.openxmlformats-officedocument.presentationml.notesSl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notesSlides/notesSlide27.xml" ContentType="application/vnd.openxmlformats-officedocument.presentationml.notesSlide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notesSlides/notesSlide28.xml" ContentType="application/vnd.openxmlformats-officedocument.presentationml.notesSlide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29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30.xml" ContentType="application/vnd.openxmlformats-officedocument.presentationml.notesSlid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31.xml" ContentType="application/vnd.openxmlformats-officedocument.presentationml.notesSlide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notesSlides/notesSlide32.xml" ContentType="application/vnd.openxmlformats-officedocument.presentationml.notesSlide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notesSlides/notesSlide33.xml" ContentType="application/vnd.openxmlformats-officedocument.presentationml.notesSlide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notesSlides/notesSlide34.xml" ContentType="application/vnd.openxmlformats-officedocument.presentationml.notesSlide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notesSlides/notesSlide35.xml" ContentType="application/vnd.openxmlformats-officedocument.presentationml.notesSlide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notesSlides/notesSlide36.xml" ContentType="application/vnd.openxmlformats-officedocument.presentationml.notesSlide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notesSlides/notesSlide37.xml" ContentType="application/vnd.openxmlformats-officedocument.presentationml.notesSlide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notesSlides/notesSlide38.xml" ContentType="application/vnd.openxmlformats-officedocument.presentationml.notesSlide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notesSlides/notesSlide39.xml" ContentType="application/vnd.openxmlformats-officedocument.presentationml.notesSlide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notesSlides/notesSlide40.xml" ContentType="application/vnd.openxmlformats-officedocument.presentationml.notesSlide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notesSlides/notesSlide41.xml" ContentType="application/vnd.openxmlformats-officedocument.presentationml.notesSlide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4"/>
  </p:notesMasterIdLst>
  <p:sldIdLst>
    <p:sldId id="256" r:id="rId5"/>
    <p:sldId id="273" r:id="rId6"/>
    <p:sldId id="439" r:id="rId7"/>
    <p:sldId id="501" r:id="rId8"/>
    <p:sldId id="270" r:id="rId9"/>
    <p:sldId id="358" r:id="rId10"/>
    <p:sldId id="271" r:id="rId11"/>
    <p:sldId id="261" r:id="rId12"/>
    <p:sldId id="342" r:id="rId13"/>
    <p:sldId id="343" r:id="rId14"/>
    <p:sldId id="285" r:id="rId15"/>
    <p:sldId id="341" r:id="rId16"/>
    <p:sldId id="269" r:id="rId17"/>
    <p:sldId id="266" r:id="rId18"/>
    <p:sldId id="344" r:id="rId19"/>
    <p:sldId id="267" r:id="rId20"/>
    <p:sldId id="345" r:id="rId21"/>
    <p:sldId id="346" r:id="rId22"/>
    <p:sldId id="319" r:id="rId23"/>
    <p:sldId id="320" r:id="rId24"/>
    <p:sldId id="340" r:id="rId25"/>
    <p:sldId id="321" r:id="rId26"/>
    <p:sldId id="352" r:id="rId27"/>
    <p:sldId id="353" r:id="rId28"/>
    <p:sldId id="323" r:id="rId29"/>
    <p:sldId id="357" r:id="rId30"/>
    <p:sldId id="331" r:id="rId31"/>
    <p:sldId id="355" r:id="rId32"/>
    <p:sldId id="356" r:id="rId33"/>
    <p:sldId id="359" r:id="rId34"/>
    <p:sldId id="325" r:id="rId35"/>
    <p:sldId id="327" r:id="rId36"/>
    <p:sldId id="347" r:id="rId37"/>
    <p:sldId id="348" r:id="rId38"/>
    <p:sldId id="350" r:id="rId39"/>
    <p:sldId id="349" r:id="rId40"/>
    <p:sldId id="360" r:id="rId41"/>
    <p:sldId id="361" r:id="rId42"/>
    <p:sldId id="363" r:id="rId43"/>
    <p:sldId id="380" r:id="rId44"/>
    <p:sldId id="364" r:id="rId45"/>
    <p:sldId id="502" r:id="rId46"/>
    <p:sldId id="367" r:id="rId47"/>
    <p:sldId id="376" r:id="rId48"/>
    <p:sldId id="375" r:id="rId49"/>
    <p:sldId id="433" r:id="rId50"/>
    <p:sldId id="434" r:id="rId51"/>
    <p:sldId id="435" r:id="rId52"/>
    <p:sldId id="428" r:id="rId53"/>
    <p:sldId id="429" r:id="rId54"/>
    <p:sldId id="430" r:id="rId55"/>
    <p:sldId id="437" r:id="rId56"/>
    <p:sldId id="438" r:id="rId57"/>
    <p:sldId id="497" r:id="rId58"/>
    <p:sldId id="498" r:id="rId59"/>
    <p:sldId id="499" r:id="rId60"/>
    <p:sldId id="503" r:id="rId61"/>
    <p:sldId id="500" r:id="rId62"/>
    <p:sldId id="274" r:id="rId6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ctor de Beaugrenier" initials="HdB" lastIdx="8" clrIdx="0"/>
  <p:cmAuthor id="2" name="Ines Gence" initials="IG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B323"/>
    <a:srgbClr val="404040"/>
    <a:srgbClr val="04765E"/>
    <a:srgbClr val="E22486"/>
    <a:srgbClr val="E11A81"/>
    <a:srgbClr val="565655"/>
    <a:srgbClr val="000000"/>
    <a:srgbClr val="F1F4FD"/>
    <a:srgbClr val="F9FAFF"/>
    <a:srgbClr val="0C44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CC3E76-7D95-4438-A520-9C12ED74560F}" v="7" dt="2023-05-16T13:09:31.1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44" autoAdjust="0"/>
    <p:restoredTop sz="89751" autoAdjust="0"/>
  </p:normalViewPr>
  <p:slideViewPr>
    <p:cSldViewPr snapToGrid="0">
      <p:cViewPr varScale="1">
        <p:scale>
          <a:sx n="65" d="100"/>
          <a:sy n="65" d="100"/>
        </p:scale>
        <p:origin x="40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-Luc Kui" userId="878fcfaf-2892-4487-9609-2b089f297847" providerId="ADAL" clId="{3ECC3E76-7D95-4438-A520-9C12ED74560F}"/>
    <pc:docChg chg="custSel modSld">
      <pc:chgData name="Jean-Luc Kui" userId="878fcfaf-2892-4487-9609-2b089f297847" providerId="ADAL" clId="{3ECC3E76-7D95-4438-A520-9C12ED74560F}" dt="2023-05-16T13:09:50.666" v="20" actId="478"/>
      <pc:docMkLst>
        <pc:docMk/>
      </pc:docMkLst>
      <pc:sldChg chg="delSp mod">
        <pc:chgData name="Jean-Luc Kui" userId="878fcfaf-2892-4487-9609-2b089f297847" providerId="ADAL" clId="{3ECC3E76-7D95-4438-A520-9C12ED74560F}" dt="2023-05-16T13:09:50.666" v="20" actId="478"/>
        <pc:sldMkLst>
          <pc:docMk/>
          <pc:sldMk cId="3467511637" sldId="273"/>
        </pc:sldMkLst>
        <pc:spChg chg="del">
          <ac:chgData name="Jean-Luc Kui" userId="878fcfaf-2892-4487-9609-2b089f297847" providerId="ADAL" clId="{3ECC3E76-7D95-4438-A520-9C12ED74560F}" dt="2023-05-16T13:09:50.666" v="20" actId="478"/>
          <ac:spMkLst>
            <pc:docMk/>
            <pc:sldMk cId="3467511637" sldId="273"/>
            <ac:spMk id="16" creationId="{083458DD-8B8C-48D3-AA90-92B59EA1F73D}"/>
          </ac:spMkLst>
        </pc:spChg>
      </pc:sldChg>
      <pc:sldChg chg="modSp mod">
        <pc:chgData name="Jean-Luc Kui" userId="878fcfaf-2892-4487-9609-2b089f297847" providerId="ADAL" clId="{3ECC3E76-7D95-4438-A520-9C12ED74560F}" dt="2023-05-16T13:09:42.189" v="19" actId="20577"/>
        <pc:sldMkLst>
          <pc:docMk/>
          <pc:sldMk cId="3130695163" sldId="274"/>
        </pc:sldMkLst>
        <pc:spChg chg="mod">
          <ac:chgData name="Jean-Luc Kui" userId="878fcfaf-2892-4487-9609-2b089f297847" providerId="ADAL" clId="{3ECC3E76-7D95-4438-A520-9C12ED74560F}" dt="2023-05-16T13:09:42.189" v="19" actId="20577"/>
          <ac:spMkLst>
            <pc:docMk/>
            <pc:sldMk cId="3130695163" sldId="274"/>
            <ac:spMk id="4" creationId="{B73A8F23-3500-4B82-AC25-3641264DCAD7}"/>
          </ac:spMkLst>
        </pc:spChg>
      </pc:sldChg>
      <pc:sldChg chg="addSp delSp modSp mod">
        <pc:chgData name="Jean-Luc Kui" userId="878fcfaf-2892-4487-9609-2b089f297847" providerId="ADAL" clId="{3ECC3E76-7D95-4438-A520-9C12ED74560F}" dt="2023-05-16T13:09:17.234" v="1" actId="478"/>
        <pc:sldMkLst>
          <pc:docMk/>
          <pc:sldMk cId="3095445836" sldId="497"/>
        </pc:sldMkLst>
        <pc:spChg chg="del">
          <ac:chgData name="Jean-Luc Kui" userId="878fcfaf-2892-4487-9609-2b089f297847" providerId="ADAL" clId="{3ECC3E76-7D95-4438-A520-9C12ED74560F}" dt="2023-05-16T13:09:17.234" v="1" actId="478"/>
          <ac:spMkLst>
            <pc:docMk/>
            <pc:sldMk cId="3095445836" sldId="497"/>
            <ac:spMk id="7" creationId="{D16686E4-F64A-4B27-8FB8-4389C5DB37E6}"/>
          </ac:spMkLst>
        </pc:spChg>
        <pc:spChg chg="add mod">
          <ac:chgData name="Jean-Luc Kui" userId="878fcfaf-2892-4487-9609-2b089f297847" providerId="ADAL" clId="{3ECC3E76-7D95-4438-A520-9C12ED74560F}" dt="2023-05-16T13:09:14.975" v="0"/>
          <ac:spMkLst>
            <pc:docMk/>
            <pc:sldMk cId="3095445836" sldId="497"/>
            <ac:spMk id="8" creationId="{F72E9F37-1A91-4F60-85B6-9DA1924702B5}"/>
          </ac:spMkLst>
        </pc:spChg>
      </pc:sldChg>
      <pc:sldChg chg="addSp delSp modSp mod">
        <pc:chgData name="Jean-Luc Kui" userId="878fcfaf-2892-4487-9609-2b089f297847" providerId="ADAL" clId="{3ECC3E76-7D95-4438-A520-9C12ED74560F}" dt="2023-05-16T13:09:22.039" v="5"/>
        <pc:sldMkLst>
          <pc:docMk/>
          <pc:sldMk cId="1701234018" sldId="498"/>
        </pc:sldMkLst>
        <pc:spChg chg="del">
          <ac:chgData name="Jean-Luc Kui" userId="878fcfaf-2892-4487-9609-2b089f297847" providerId="ADAL" clId="{3ECC3E76-7D95-4438-A520-9C12ED74560F}" dt="2023-05-16T13:09:21.883" v="4" actId="478"/>
          <ac:spMkLst>
            <pc:docMk/>
            <pc:sldMk cId="1701234018" sldId="498"/>
            <ac:spMk id="14" creationId="{491B9188-1FD8-4808-94B1-5226B04348B1}"/>
          </ac:spMkLst>
        </pc:spChg>
        <pc:spChg chg="add del mod">
          <ac:chgData name="Jean-Luc Kui" userId="878fcfaf-2892-4487-9609-2b089f297847" providerId="ADAL" clId="{3ECC3E76-7D95-4438-A520-9C12ED74560F}" dt="2023-05-16T13:09:19.846" v="3"/>
          <ac:spMkLst>
            <pc:docMk/>
            <pc:sldMk cId="1701234018" sldId="498"/>
            <ac:spMk id="23" creationId="{A2737C97-B2E0-4D09-A873-11FE666942FC}"/>
          </ac:spMkLst>
        </pc:spChg>
        <pc:spChg chg="add mod">
          <ac:chgData name="Jean-Luc Kui" userId="878fcfaf-2892-4487-9609-2b089f297847" providerId="ADAL" clId="{3ECC3E76-7D95-4438-A520-9C12ED74560F}" dt="2023-05-16T13:09:22.039" v="5"/>
          <ac:spMkLst>
            <pc:docMk/>
            <pc:sldMk cId="1701234018" sldId="498"/>
            <ac:spMk id="24" creationId="{461B2A13-F397-4A65-A5AA-A2CA1D29B0C9}"/>
          </ac:spMkLst>
        </pc:spChg>
      </pc:sldChg>
      <pc:sldChg chg="addSp delSp modSp mod">
        <pc:chgData name="Jean-Luc Kui" userId="878fcfaf-2892-4487-9609-2b089f297847" providerId="ADAL" clId="{3ECC3E76-7D95-4438-A520-9C12ED74560F}" dt="2023-05-16T13:09:25.509" v="7"/>
        <pc:sldMkLst>
          <pc:docMk/>
          <pc:sldMk cId="4212810038" sldId="499"/>
        </pc:sldMkLst>
        <pc:spChg chg="add mod">
          <ac:chgData name="Jean-Luc Kui" userId="878fcfaf-2892-4487-9609-2b089f297847" providerId="ADAL" clId="{3ECC3E76-7D95-4438-A520-9C12ED74560F}" dt="2023-05-16T13:09:25.509" v="7"/>
          <ac:spMkLst>
            <pc:docMk/>
            <pc:sldMk cId="4212810038" sldId="499"/>
            <ac:spMk id="11" creationId="{027A17DF-A531-4ABE-8FC8-C77E0E9A22DB}"/>
          </ac:spMkLst>
        </pc:spChg>
        <pc:spChg chg="del">
          <ac:chgData name="Jean-Luc Kui" userId="878fcfaf-2892-4487-9609-2b089f297847" providerId="ADAL" clId="{3ECC3E76-7D95-4438-A520-9C12ED74560F}" dt="2023-05-16T13:09:25.309" v="6" actId="478"/>
          <ac:spMkLst>
            <pc:docMk/>
            <pc:sldMk cId="4212810038" sldId="499"/>
            <ac:spMk id="24" creationId="{A6054B46-2AD7-4A24-9BD3-C7B6E0976525}"/>
          </ac:spMkLst>
        </pc:spChg>
      </pc:sldChg>
      <pc:sldChg chg="addSp delSp modSp mod">
        <pc:chgData name="Jean-Luc Kui" userId="878fcfaf-2892-4487-9609-2b089f297847" providerId="ADAL" clId="{3ECC3E76-7D95-4438-A520-9C12ED74560F}" dt="2023-05-16T13:09:31.199" v="11"/>
        <pc:sldMkLst>
          <pc:docMk/>
          <pc:sldMk cId="975441787" sldId="500"/>
        </pc:sldMkLst>
        <pc:spChg chg="add mod">
          <ac:chgData name="Jean-Luc Kui" userId="878fcfaf-2892-4487-9609-2b089f297847" providerId="ADAL" clId="{3ECC3E76-7D95-4438-A520-9C12ED74560F}" dt="2023-05-16T13:09:31.199" v="11"/>
          <ac:spMkLst>
            <pc:docMk/>
            <pc:sldMk cId="975441787" sldId="500"/>
            <ac:spMk id="13" creationId="{F21F9E53-4981-45E2-A947-E44F1C56CDA5}"/>
          </ac:spMkLst>
        </pc:spChg>
        <pc:spChg chg="del">
          <ac:chgData name="Jean-Luc Kui" userId="878fcfaf-2892-4487-9609-2b089f297847" providerId="ADAL" clId="{3ECC3E76-7D95-4438-A520-9C12ED74560F}" dt="2023-05-16T13:09:31.101" v="10" actId="478"/>
          <ac:spMkLst>
            <pc:docMk/>
            <pc:sldMk cId="975441787" sldId="500"/>
            <ac:spMk id="26" creationId="{AE8A25F8-FD13-4E78-91C0-FB35BA38AFCD}"/>
          </ac:spMkLst>
        </pc:spChg>
      </pc:sldChg>
      <pc:sldChg chg="addSp delSp modSp mod">
        <pc:chgData name="Jean-Luc Kui" userId="878fcfaf-2892-4487-9609-2b089f297847" providerId="ADAL" clId="{3ECC3E76-7D95-4438-A520-9C12ED74560F}" dt="2023-05-16T13:09:28.791" v="9"/>
        <pc:sldMkLst>
          <pc:docMk/>
          <pc:sldMk cId="3177315334" sldId="503"/>
        </pc:sldMkLst>
        <pc:spChg chg="add mod">
          <ac:chgData name="Jean-Luc Kui" userId="878fcfaf-2892-4487-9609-2b089f297847" providerId="ADAL" clId="{3ECC3E76-7D95-4438-A520-9C12ED74560F}" dt="2023-05-16T13:09:28.791" v="9"/>
          <ac:spMkLst>
            <pc:docMk/>
            <pc:sldMk cId="3177315334" sldId="503"/>
            <ac:spMk id="12" creationId="{6CC6D4AD-4910-4163-B6C6-298D3B4B718D}"/>
          </ac:spMkLst>
        </pc:spChg>
        <pc:spChg chg="del">
          <ac:chgData name="Jean-Luc Kui" userId="878fcfaf-2892-4487-9609-2b089f297847" providerId="ADAL" clId="{3ECC3E76-7D95-4438-A520-9C12ED74560F}" dt="2023-05-16T13:09:28.594" v="8" actId="478"/>
          <ac:spMkLst>
            <pc:docMk/>
            <pc:sldMk cId="3177315334" sldId="503"/>
            <ac:spMk id="24" creationId="{A6054B46-2AD7-4A24-9BD3-C7B6E0976525}"/>
          </ac:spMkLst>
        </pc:spChg>
      </pc:sldChg>
    </pc:docChg>
  </pc:docChgLst>
  <pc:docChgLst>
    <pc:chgData name="Ines Gence" userId="e19657a9-ae85-4166-b178-af53aed1b885" providerId="ADAL" clId="{2A1359C2-59C1-4A7D-976B-74FA8ED04DF8}"/>
    <pc:docChg chg="undo custSel addSld modSld sldOrd">
      <pc:chgData name="Ines Gence" userId="e19657a9-ae85-4166-b178-af53aed1b885" providerId="ADAL" clId="{2A1359C2-59C1-4A7D-976B-74FA8ED04DF8}" dt="2023-04-25T10:25:52.033" v="2281" actId="20577"/>
      <pc:docMkLst>
        <pc:docMk/>
      </pc:docMkLst>
      <pc:sldChg chg="modSp mod">
        <pc:chgData name="Ines Gence" userId="e19657a9-ae85-4166-b178-af53aed1b885" providerId="ADAL" clId="{2A1359C2-59C1-4A7D-976B-74FA8ED04DF8}" dt="2023-04-25T08:00:07.379" v="131" actId="20577"/>
        <pc:sldMkLst>
          <pc:docMk/>
          <pc:sldMk cId="3912447134" sldId="256"/>
        </pc:sldMkLst>
        <pc:spChg chg="mod">
          <ac:chgData name="Ines Gence" userId="e19657a9-ae85-4166-b178-af53aed1b885" providerId="ADAL" clId="{2A1359C2-59C1-4A7D-976B-74FA8ED04DF8}" dt="2023-04-25T08:00:07.379" v="131" actId="20577"/>
          <ac:spMkLst>
            <pc:docMk/>
            <pc:sldMk cId="3912447134" sldId="256"/>
            <ac:spMk id="5" creationId="{965C037D-2F90-4F7B-888B-29591516B8BD}"/>
          </ac:spMkLst>
        </pc:spChg>
      </pc:sldChg>
      <pc:sldChg chg="modSp mod">
        <pc:chgData name="Ines Gence" userId="e19657a9-ae85-4166-b178-af53aed1b885" providerId="ADAL" clId="{2A1359C2-59C1-4A7D-976B-74FA8ED04DF8}" dt="2023-04-25T08:50:45.600" v="1614" actId="207"/>
        <pc:sldMkLst>
          <pc:docMk/>
          <pc:sldMk cId="1249397149" sldId="261"/>
        </pc:sldMkLst>
        <pc:spChg chg="mod">
          <ac:chgData name="Ines Gence" userId="e19657a9-ae85-4166-b178-af53aed1b885" providerId="ADAL" clId="{2A1359C2-59C1-4A7D-976B-74FA8ED04DF8}" dt="2023-04-25T08:50:45.600" v="1614" actId="207"/>
          <ac:spMkLst>
            <pc:docMk/>
            <pc:sldMk cId="1249397149" sldId="261"/>
            <ac:spMk id="21" creationId="{0B3158E7-A6D6-4F74-9048-6EA3C7BD8B87}"/>
          </ac:spMkLst>
        </pc:spChg>
      </pc:sldChg>
      <pc:sldChg chg="modSp mod">
        <pc:chgData name="Ines Gence" userId="e19657a9-ae85-4166-b178-af53aed1b885" providerId="ADAL" clId="{2A1359C2-59C1-4A7D-976B-74FA8ED04DF8}" dt="2023-04-25T08:48:45.367" v="1584" actId="20577"/>
        <pc:sldMkLst>
          <pc:docMk/>
          <pc:sldMk cId="159229950" sldId="266"/>
        </pc:sldMkLst>
        <pc:spChg chg="mod">
          <ac:chgData name="Ines Gence" userId="e19657a9-ae85-4166-b178-af53aed1b885" providerId="ADAL" clId="{2A1359C2-59C1-4A7D-976B-74FA8ED04DF8}" dt="2023-04-25T08:48:45.367" v="1584" actId="20577"/>
          <ac:spMkLst>
            <pc:docMk/>
            <pc:sldMk cId="159229950" sldId="266"/>
            <ac:spMk id="13" creationId="{FC0A4869-008F-4E78-91A2-AE55D768E624}"/>
          </ac:spMkLst>
        </pc:spChg>
      </pc:sldChg>
      <pc:sldChg chg="delSp modSp mod">
        <pc:chgData name="Ines Gence" userId="e19657a9-ae85-4166-b178-af53aed1b885" providerId="ADAL" clId="{2A1359C2-59C1-4A7D-976B-74FA8ED04DF8}" dt="2023-04-25T08:46:01.803" v="1548" actId="1076"/>
        <pc:sldMkLst>
          <pc:docMk/>
          <pc:sldMk cId="2175992882" sldId="267"/>
        </pc:sldMkLst>
        <pc:spChg chg="del mod">
          <ac:chgData name="Ines Gence" userId="e19657a9-ae85-4166-b178-af53aed1b885" providerId="ADAL" clId="{2A1359C2-59C1-4A7D-976B-74FA8ED04DF8}" dt="2023-04-25T08:45:58.158" v="1547" actId="478"/>
          <ac:spMkLst>
            <pc:docMk/>
            <pc:sldMk cId="2175992882" sldId="267"/>
            <ac:spMk id="13" creationId="{70CDFC8D-B8B2-46D0-B181-7D63D49EBB1E}"/>
          </ac:spMkLst>
        </pc:spChg>
        <pc:spChg chg="mod">
          <ac:chgData name="Ines Gence" userId="e19657a9-ae85-4166-b178-af53aed1b885" providerId="ADAL" clId="{2A1359C2-59C1-4A7D-976B-74FA8ED04DF8}" dt="2023-04-25T08:46:01.803" v="1548" actId="1076"/>
          <ac:spMkLst>
            <pc:docMk/>
            <pc:sldMk cId="2175992882" sldId="267"/>
            <ac:spMk id="14" creationId="{64F8E61C-A98A-4CAC-8303-9C060BD709C2}"/>
          </ac:spMkLst>
        </pc:spChg>
        <pc:grpChg chg="del">
          <ac:chgData name="Ines Gence" userId="e19657a9-ae85-4166-b178-af53aed1b885" providerId="ADAL" clId="{2A1359C2-59C1-4A7D-976B-74FA8ED04DF8}" dt="2023-04-25T08:45:58.158" v="1547" actId="478"/>
          <ac:grpSpMkLst>
            <pc:docMk/>
            <pc:sldMk cId="2175992882" sldId="267"/>
            <ac:grpSpMk id="12" creationId="{5BE425B8-7D33-4204-8D4F-C43693682508}"/>
          </ac:grpSpMkLst>
        </pc:grpChg>
      </pc:sldChg>
      <pc:sldChg chg="addSp modSp mod">
        <pc:chgData name="Ines Gence" userId="e19657a9-ae85-4166-b178-af53aed1b885" providerId="ADAL" clId="{2A1359C2-59C1-4A7D-976B-74FA8ED04DF8}" dt="2023-04-25T09:18:29.333" v="1945" actId="207"/>
        <pc:sldMkLst>
          <pc:docMk/>
          <pc:sldMk cId="3467511637" sldId="273"/>
        </pc:sldMkLst>
        <pc:spChg chg="add mod">
          <ac:chgData name="Ines Gence" userId="e19657a9-ae85-4166-b178-af53aed1b885" providerId="ADAL" clId="{2A1359C2-59C1-4A7D-976B-74FA8ED04DF8}" dt="2023-04-25T09:18:29.333" v="1945" actId="207"/>
          <ac:spMkLst>
            <pc:docMk/>
            <pc:sldMk cId="3467511637" sldId="273"/>
            <ac:spMk id="15" creationId="{4C982B67-384F-4723-BC20-7265B13AA51E}"/>
          </ac:spMkLst>
        </pc:spChg>
        <pc:spChg chg="add mod">
          <ac:chgData name="Ines Gence" userId="e19657a9-ae85-4166-b178-af53aed1b885" providerId="ADAL" clId="{2A1359C2-59C1-4A7D-976B-74FA8ED04DF8}" dt="2023-04-25T08:07:49.167" v="498" actId="20577"/>
          <ac:spMkLst>
            <pc:docMk/>
            <pc:sldMk cId="3467511637" sldId="273"/>
            <ac:spMk id="16" creationId="{083458DD-8B8C-48D3-AA90-92B59EA1F73D}"/>
          </ac:spMkLst>
        </pc:spChg>
      </pc:sldChg>
      <pc:sldChg chg="modSp mod">
        <pc:chgData name="Ines Gence" userId="e19657a9-ae85-4166-b178-af53aed1b885" providerId="ADAL" clId="{2A1359C2-59C1-4A7D-976B-74FA8ED04DF8}" dt="2023-04-25T09:47:07.806" v="1949" actId="20577"/>
        <pc:sldMkLst>
          <pc:docMk/>
          <pc:sldMk cId="3130695163" sldId="274"/>
        </pc:sldMkLst>
        <pc:spChg chg="mod">
          <ac:chgData name="Ines Gence" userId="e19657a9-ae85-4166-b178-af53aed1b885" providerId="ADAL" clId="{2A1359C2-59C1-4A7D-976B-74FA8ED04DF8}" dt="2023-04-25T09:47:07.806" v="1949" actId="20577"/>
          <ac:spMkLst>
            <pc:docMk/>
            <pc:sldMk cId="3130695163" sldId="274"/>
            <ac:spMk id="4" creationId="{B73A8F23-3500-4B82-AC25-3641264DCAD7}"/>
          </ac:spMkLst>
        </pc:spChg>
      </pc:sldChg>
      <pc:sldChg chg="modSp mod">
        <pc:chgData name="Ines Gence" userId="e19657a9-ae85-4166-b178-af53aed1b885" providerId="ADAL" clId="{2A1359C2-59C1-4A7D-976B-74FA8ED04DF8}" dt="2023-04-25T08:49:30.836" v="1597" actId="20577"/>
        <pc:sldMkLst>
          <pc:docMk/>
          <pc:sldMk cId="1261501625" sldId="285"/>
        </pc:sldMkLst>
        <pc:spChg chg="mod">
          <ac:chgData name="Ines Gence" userId="e19657a9-ae85-4166-b178-af53aed1b885" providerId="ADAL" clId="{2A1359C2-59C1-4A7D-976B-74FA8ED04DF8}" dt="2023-04-25T08:49:30.836" v="1597" actId="20577"/>
          <ac:spMkLst>
            <pc:docMk/>
            <pc:sldMk cId="1261501625" sldId="285"/>
            <ac:spMk id="14" creationId="{4A70A794-9AB1-43FA-86A0-8ABF7D81CCC8}"/>
          </ac:spMkLst>
        </pc:spChg>
      </pc:sldChg>
      <pc:sldChg chg="modSp mod">
        <pc:chgData name="Ines Gence" userId="e19657a9-ae85-4166-b178-af53aed1b885" providerId="ADAL" clId="{2A1359C2-59C1-4A7D-976B-74FA8ED04DF8}" dt="2023-04-25T08:44:27.377" v="1521" actId="403"/>
        <pc:sldMkLst>
          <pc:docMk/>
          <pc:sldMk cId="2619560210" sldId="319"/>
        </pc:sldMkLst>
        <pc:spChg chg="mod">
          <ac:chgData name="Ines Gence" userId="e19657a9-ae85-4166-b178-af53aed1b885" providerId="ADAL" clId="{2A1359C2-59C1-4A7D-976B-74FA8ED04DF8}" dt="2023-04-25T08:44:27.377" v="1521" actId="403"/>
          <ac:spMkLst>
            <pc:docMk/>
            <pc:sldMk cId="2619560210" sldId="319"/>
            <ac:spMk id="14" creationId="{64F8E61C-A98A-4CAC-8303-9C060BD709C2}"/>
          </ac:spMkLst>
        </pc:spChg>
      </pc:sldChg>
      <pc:sldChg chg="modSp mod">
        <pc:chgData name="Ines Gence" userId="e19657a9-ae85-4166-b178-af53aed1b885" providerId="ADAL" clId="{2A1359C2-59C1-4A7D-976B-74FA8ED04DF8}" dt="2023-04-25T08:42:12.920" v="1488" actId="403"/>
        <pc:sldMkLst>
          <pc:docMk/>
          <pc:sldMk cId="1226183014" sldId="320"/>
        </pc:sldMkLst>
        <pc:spChg chg="mod">
          <ac:chgData name="Ines Gence" userId="e19657a9-ae85-4166-b178-af53aed1b885" providerId="ADAL" clId="{2A1359C2-59C1-4A7D-976B-74FA8ED04DF8}" dt="2023-04-25T08:42:12.920" v="1488" actId="403"/>
          <ac:spMkLst>
            <pc:docMk/>
            <pc:sldMk cId="1226183014" sldId="320"/>
            <ac:spMk id="14" creationId="{64F8E61C-A98A-4CAC-8303-9C060BD709C2}"/>
          </ac:spMkLst>
        </pc:spChg>
      </pc:sldChg>
      <pc:sldChg chg="modSp mod">
        <pc:chgData name="Ines Gence" userId="e19657a9-ae85-4166-b178-af53aed1b885" providerId="ADAL" clId="{2A1359C2-59C1-4A7D-976B-74FA8ED04DF8}" dt="2023-04-25T08:35:32.863" v="1464" actId="20577"/>
        <pc:sldMkLst>
          <pc:docMk/>
          <pc:sldMk cId="3859005644" sldId="321"/>
        </pc:sldMkLst>
        <pc:spChg chg="mod">
          <ac:chgData name="Ines Gence" userId="e19657a9-ae85-4166-b178-af53aed1b885" providerId="ADAL" clId="{2A1359C2-59C1-4A7D-976B-74FA8ED04DF8}" dt="2023-04-25T08:35:32.863" v="1464" actId="20577"/>
          <ac:spMkLst>
            <pc:docMk/>
            <pc:sldMk cId="3859005644" sldId="321"/>
            <ac:spMk id="14" creationId="{64F8E61C-A98A-4CAC-8303-9C060BD709C2}"/>
          </ac:spMkLst>
        </pc:spChg>
      </pc:sldChg>
      <pc:sldChg chg="modSp mod">
        <pc:chgData name="Ines Gence" userId="e19657a9-ae85-4166-b178-af53aed1b885" providerId="ADAL" clId="{2A1359C2-59C1-4A7D-976B-74FA8ED04DF8}" dt="2023-04-25T08:32:58.965" v="1430" actId="20577"/>
        <pc:sldMkLst>
          <pc:docMk/>
          <pc:sldMk cId="2645080051" sldId="323"/>
        </pc:sldMkLst>
        <pc:spChg chg="mod">
          <ac:chgData name="Ines Gence" userId="e19657a9-ae85-4166-b178-af53aed1b885" providerId="ADAL" clId="{2A1359C2-59C1-4A7D-976B-74FA8ED04DF8}" dt="2023-04-25T08:32:58.965" v="1430" actId="20577"/>
          <ac:spMkLst>
            <pc:docMk/>
            <pc:sldMk cId="2645080051" sldId="323"/>
            <ac:spMk id="14" creationId="{64F8E61C-A98A-4CAC-8303-9C060BD709C2}"/>
          </ac:spMkLst>
        </pc:spChg>
      </pc:sldChg>
      <pc:sldChg chg="modSp mod">
        <pc:chgData name="Ines Gence" userId="e19657a9-ae85-4166-b178-af53aed1b885" providerId="ADAL" clId="{2A1359C2-59C1-4A7D-976B-74FA8ED04DF8}" dt="2023-04-25T08:31:16.086" v="1401" actId="20577"/>
        <pc:sldMkLst>
          <pc:docMk/>
          <pc:sldMk cId="1328014053" sldId="325"/>
        </pc:sldMkLst>
        <pc:spChg chg="mod">
          <ac:chgData name="Ines Gence" userId="e19657a9-ae85-4166-b178-af53aed1b885" providerId="ADAL" clId="{2A1359C2-59C1-4A7D-976B-74FA8ED04DF8}" dt="2023-04-25T08:31:16.086" v="1401" actId="20577"/>
          <ac:spMkLst>
            <pc:docMk/>
            <pc:sldMk cId="1328014053" sldId="325"/>
            <ac:spMk id="19" creationId="{097F3FD8-04E1-41D1-90F3-C70CC37EEC9F}"/>
          </ac:spMkLst>
        </pc:spChg>
      </pc:sldChg>
      <pc:sldChg chg="modSp mod">
        <pc:chgData name="Ines Gence" userId="e19657a9-ae85-4166-b178-af53aed1b885" providerId="ADAL" clId="{2A1359C2-59C1-4A7D-976B-74FA8ED04DF8}" dt="2023-04-25T08:41:22.457" v="1473" actId="20577"/>
        <pc:sldMkLst>
          <pc:docMk/>
          <pc:sldMk cId="2370123897" sldId="327"/>
        </pc:sldMkLst>
        <pc:spChg chg="mod">
          <ac:chgData name="Ines Gence" userId="e19657a9-ae85-4166-b178-af53aed1b885" providerId="ADAL" clId="{2A1359C2-59C1-4A7D-976B-74FA8ED04DF8}" dt="2023-04-25T08:41:22.457" v="1473" actId="20577"/>
          <ac:spMkLst>
            <pc:docMk/>
            <pc:sldMk cId="2370123897" sldId="327"/>
            <ac:spMk id="14" creationId="{64F8E61C-A98A-4CAC-8303-9C060BD709C2}"/>
          </ac:spMkLst>
        </pc:spChg>
      </pc:sldChg>
      <pc:sldChg chg="modSp mod">
        <pc:chgData name="Ines Gence" userId="e19657a9-ae85-4166-b178-af53aed1b885" providerId="ADAL" clId="{2A1359C2-59C1-4A7D-976B-74FA8ED04DF8}" dt="2023-04-25T08:33:15.628" v="1432" actId="255"/>
        <pc:sldMkLst>
          <pc:docMk/>
          <pc:sldMk cId="4021919208" sldId="331"/>
        </pc:sldMkLst>
        <pc:spChg chg="mod">
          <ac:chgData name="Ines Gence" userId="e19657a9-ae85-4166-b178-af53aed1b885" providerId="ADAL" clId="{2A1359C2-59C1-4A7D-976B-74FA8ED04DF8}" dt="2023-04-25T08:33:15.628" v="1432" actId="255"/>
          <ac:spMkLst>
            <pc:docMk/>
            <pc:sldMk cId="4021919208" sldId="331"/>
            <ac:spMk id="24" creationId="{BE7D3A22-766E-477C-9720-1174B865A676}"/>
          </ac:spMkLst>
        </pc:spChg>
      </pc:sldChg>
      <pc:sldChg chg="modSp mod">
        <pc:chgData name="Ines Gence" userId="e19657a9-ae85-4166-b178-af53aed1b885" providerId="ADAL" clId="{2A1359C2-59C1-4A7D-976B-74FA8ED04DF8}" dt="2023-04-25T08:50:19.749" v="1606" actId="1076"/>
        <pc:sldMkLst>
          <pc:docMk/>
          <pc:sldMk cId="1005065401" sldId="342"/>
        </pc:sldMkLst>
        <pc:spChg chg="mod">
          <ac:chgData name="Ines Gence" userId="e19657a9-ae85-4166-b178-af53aed1b885" providerId="ADAL" clId="{2A1359C2-59C1-4A7D-976B-74FA8ED04DF8}" dt="2023-04-25T08:50:19.749" v="1606" actId="1076"/>
          <ac:spMkLst>
            <pc:docMk/>
            <pc:sldMk cId="1005065401" sldId="342"/>
            <ac:spMk id="13" creationId="{C1782122-5FD8-40EE-A902-CCE1D6BD5C5C}"/>
          </ac:spMkLst>
        </pc:spChg>
      </pc:sldChg>
      <pc:sldChg chg="modSp mod">
        <pc:chgData name="Ines Gence" userId="e19657a9-ae85-4166-b178-af53aed1b885" providerId="ADAL" clId="{2A1359C2-59C1-4A7D-976B-74FA8ED04DF8}" dt="2023-04-25T08:49:42.312" v="1599" actId="20577"/>
        <pc:sldMkLst>
          <pc:docMk/>
          <pc:sldMk cId="1870568489" sldId="343"/>
        </pc:sldMkLst>
        <pc:spChg chg="mod">
          <ac:chgData name="Ines Gence" userId="e19657a9-ae85-4166-b178-af53aed1b885" providerId="ADAL" clId="{2A1359C2-59C1-4A7D-976B-74FA8ED04DF8}" dt="2023-04-25T08:49:42.312" v="1599" actId="20577"/>
          <ac:spMkLst>
            <pc:docMk/>
            <pc:sldMk cId="1870568489" sldId="343"/>
            <ac:spMk id="21" creationId="{7976EBAF-94C5-4E4A-9470-C2CA9973BBB5}"/>
          </ac:spMkLst>
        </pc:spChg>
      </pc:sldChg>
      <pc:sldChg chg="modSp mod">
        <pc:chgData name="Ines Gence" userId="e19657a9-ae85-4166-b178-af53aed1b885" providerId="ADAL" clId="{2A1359C2-59C1-4A7D-976B-74FA8ED04DF8}" dt="2023-04-25T08:47:07.107" v="1566" actId="14100"/>
        <pc:sldMkLst>
          <pc:docMk/>
          <pc:sldMk cId="3257389666" sldId="344"/>
        </pc:sldMkLst>
        <pc:spChg chg="mod">
          <ac:chgData name="Ines Gence" userId="e19657a9-ae85-4166-b178-af53aed1b885" providerId="ADAL" clId="{2A1359C2-59C1-4A7D-976B-74FA8ED04DF8}" dt="2023-04-25T08:46:53.089" v="1565" actId="6549"/>
          <ac:spMkLst>
            <pc:docMk/>
            <pc:sldMk cId="3257389666" sldId="344"/>
            <ac:spMk id="24" creationId="{F46D56C7-C853-437D-9934-F92284797398}"/>
          </ac:spMkLst>
        </pc:spChg>
        <pc:grpChg chg="mod">
          <ac:chgData name="Ines Gence" userId="e19657a9-ae85-4166-b178-af53aed1b885" providerId="ADAL" clId="{2A1359C2-59C1-4A7D-976B-74FA8ED04DF8}" dt="2023-04-25T08:47:07.107" v="1566" actId="14100"/>
          <ac:grpSpMkLst>
            <pc:docMk/>
            <pc:sldMk cId="3257389666" sldId="344"/>
            <ac:grpSpMk id="20" creationId="{47BCAAC8-F160-480E-B248-FE977BF7D24B}"/>
          </ac:grpSpMkLst>
        </pc:grpChg>
      </pc:sldChg>
      <pc:sldChg chg="modSp mod">
        <pc:chgData name="Ines Gence" userId="e19657a9-ae85-4166-b178-af53aed1b885" providerId="ADAL" clId="{2A1359C2-59C1-4A7D-976B-74FA8ED04DF8}" dt="2023-04-25T08:45:16.675" v="1537" actId="20577"/>
        <pc:sldMkLst>
          <pc:docMk/>
          <pc:sldMk cId="762084129" sldId="345"/>
        </pc:sldMkLst>
        <pc:spChg chg="mod">
          <ac:chgData name="Ines Gence" userId="e19657a9-ae85-4166-b178-af53aed1b885" providerId="ADAL" clId="{2A1359C2-59C1-4A7D-976B-74FA8ED04DF8}" dt="2023-04-25T08:45:16.675" v="1537" actId="20577"/>
          <ac:spMkLst>
            <pc:docMk/>
            <pc:sldMk cId="762084129" sldId="345"/>
            <ac:spMk id="22" creationId="{AC7E7D07-714D-461D-85EC-E6BCA182C5D0}"/>
          </ac:spMkLst>
        </pc:spChg>
      </pc:sldChg>
      <pc:sldChg chg="modSp mod">
        <pc:chgData name="Ines Gence" userId="e19657a9-ae85-4166-b178-af53aed1b885" providerId="ADAL" clId="{2A1359C2-59C1-4A7D-976B-74FA8ED04DF8}" dt="2023-04-25T08:44:50.856" v="1528" actId="1076"/>
        <pc:sldMkLst>
          <pc:docMk/>
          <pc:sldMk cId="2967438153" sldId="346"/>
        </pc:sldMkLst>
        <pc:spChg chg="mod">
          <ac:chgData name="Ines Gence" userId="e19657a9-ae85-4166-b178-af53aed1b885" providerId="ADAL" clId="{2A1359C2-59C1-4A7D-976B-74FA8ED04DF8}" dt="2023-04-25T08:44:50.856" v="1528" actId="1076"/>
          <ac:spMkLst>
            <pc:docMk/>
            <pc:sldMk cId="2967438153" sldId="346"/>
            <ac:spMk id="26" creationId="{361C205F-B5B6-4885-87F6-495420A29049}"/>
          </ac:spMkLst>
        </pc:spChg>
      </pc:sldChg>
      <pc:sldChg chg="modSp mod">
        <pc:chgData name="Ines Gence" userId="e19657a9-ae85-4166-b178-af53aed1b885" providerId="ADAL" clId="{2A1359C2-59C1-4A7D-976B-74FA8ED04DF8}" dt="2023-04-25T08:41:59.065" v="1484" actId="5793"/>
        <pc:sldMkLst>
          <pc:docMk/>
          <pc:sldMk cId="7153415" sldId="347"/>
        </pc:sldMkLst>
        <pc:spChg chg="mod">
          <ac:chgData name="Ines Gence" userId="e19657a9-ae85-4166-b178-af53aed1b885" providerId="ADAL" clId="{2A1359C2-59C1-4A7D-976B-74FA8ED04DF8}" dt="2023-04-25T08:41:59.065" v="1484" actId="5793"/>
          <ac:spMkLst>
            <pc:docMk/>
            <pc:sldMk cId="7153415" sldId="347"/>
            <ac:spMk id="22" creationId="{D6530FFF-716B-4A20-92DF-1F4DCFF701E1}"/>
          </ac:spMkLst>
        </pc:spChg>
      </pc:sldChg>
      <pc:sldChg chg="modSp mod">
        <pc:chgData name="Ines Gence" userId="e19657a9-ae85-4166-b178-af53aed1b885" providerId="ADAL" clId="{2A1359C2-59C1-4A7D-976B-74FA8ED04DF8}" dt="2023-04-25T08:29:30.224" v="1379" actId="255"/>
        <pc:sldMkLst>
          <pc:docMk/>
          <pc:sldMk cId="1521223623" sldId="349"/>
        </pc:sldMkLst>
        <pc:spChg chg="mod">
          <ac:chgData name="Ines Gence" userId="e19657a9-ae85-4166-b178-af53aed1b885" providerId="ADAL" clId="{2A1359C2-59C1-4A7D-976B-74FA8ED04DF8}" dt="2023-04-25T08:29:30.224" v="1379" actId="255"/>
          <ac:spMkLst>
            <pc:docMk/>
            <pc:sldMk cId="1521223623" sldId="349"/>
            <ac:spMk id="22" creationId="{D6530FFF-716B-4A20-92DF-1F4DCFF701E1}"/>
          </ac:spMkLst>
        </pc:spChg>
      </pc:sldChg>
      <pc:sldChg chg="modSp mod">
        <pc:chgData name="Ines Gence" userId="e19657a9-ae85-4166-b178-af53aed1b885" providerId="ADAL" clId="{2A1359C2-59C1-4A7D-976B-74FA8ED04DF8}" dt="2023-04-25T08:30:36.585" v="1396" actId="1076"/>
        <pc:sldMkLst>
          <pc:docMk/>
          <pc:sldMk cId="310826411" sldId="350"/>
        </pc:sldMkLst>
        <pc:spChg chg="mod">
          <ac:chgData name="Ines Gence" userId="e19657a9-ae85-4166-b178-af53aed1b885" providerId="ADAL" clId="{2A1359C2-59C1-4A7D-976B-74FA8ED04DF8}" dt="2023-04-25T08:30:36.585" v="1396" actId="1076"/>
          <ac:spMkLst>
            <pc:docMk/>
            <pc:sldMk cId="310826411" sldId="350"/>
            <ac:spMk id="22" creationId="{D6530FFF-716B-4A20-92DF-1F4DCFF701E1}"/>
          </ac:spMkLst>
        </pc:spChg>
      </pc:sldChg>
      <pc:sldChg chg="modSp mod">
        <pc:chgData name="Ines Gence" userId="e19657a9-ae85-4166-b178-af53aed1b885" providerId="ADAL" clId="{2A1359C2-59C1-4A7D-976B-74FA8ED04DF8}" dt="2023-04-25T08:41:00.855" v="1472" actId="20577"/>
        <pc:sldMkLst>
          <pc:docMk/>
          <pc:sldMk cId="3689603748" sldId="352"/>
        </pc:sldMkLst>
        <pc:spChg chg="mod">
          <ac:chgData name="Ines Gence" userId="e19657a9-ae85-4166-b178-af53aed1b885" providerId="ADAL" clId="{2A1359C2-59C1-4A7D-976B-74FA8ED04DF8}" dt="2023-04-25T08:41:00.855" v="1472" actId="20577"/>
          <ac:spMkLst>
            <pc:docMk/>
            <pc:sldMk cId="3689603748" sldId="352"/>
            <ac:spMk id="14" creationId="{64F8E61C-A98A-4CAC-8303-9C060BD709C2}"/>
          </ac:spMkLst>
        </pc:spChg>
      </pc:sldChg>
      <pc:sldChg chg="modSp mod">
        <pc:chgData name="Ines Gence" userId="e19657a9-ae85-4166-b178-af53aed1b885" providerId="ADAL" clId="{2A1359C2-59C1-4A7D-976B-74FA8ED04DF8}" dt="2023-04-25T08:34:36.169" v="1443" actId="120"/>
        <pc:sldMkLst>
          <pc:docMk/>
          <pc:sldMk cId="3046567175" sldId="353"/>
        </pc:sldMkLst>
        <pc:spChg chg="mod">
          <ac:chgData name="Ines Gence" userId="e19657a9-ae85-4166-b178-af53aed1b885" providerId="ADAL" clId="{2A1359C2-59C1-4A7D-976B-74FA8ED04DF8}" dt="2023-04-25T08:34:36.169" v="1443" actId="120"/>
          <ac:spMkLst>
            <pc:docMk/>
            <pc:sldMk cId="3046567175" sldId="353"/>
            <ac:spMk id="14" creationId="{64F8E61C-A98A-4CAC-8303-9C060BD709C2}"/>
          </ac:spMkLst>
        </pc:spChg>
      </pc:sldChg>
      <pc:sldChg chg="modSp mod">
        <pc:chgData name="Ines Gence" userId="e19657a9-ae85-4166-b178-af53aed1b885" providerId="ADAL" clId="{2A1359C2-59C1-4A7D-976B-74FA8ED04DF8}" dt="2023-04-25T08:31:46.973" v="1410" actId="20577"/>
        <pc:sldMkLst>
          <pc:docMk/>
          <pc:sldMk cId="2204806218" sldId="355"/>
        </pc:sldMkLst>
        <pc:spChg chg="mod">
          <ac:chgData name="Ines Gence" userId="e19657a9-ae85-4166-b178-af53aed1b885" providerId="ADAL" clId="{2A1359C2-59C1-4A7D-976B-74FA8ED04DF8}" dt="2023-04-25T08:31:46.973" v="1410" actId="20577"/>
          <ac:spMkLst>
            <pc:docMk/>
            <pc:sldMk cId="2204806218" sldId="355"/>
            <ac:spMk id="24" creationId="{BE7D3A22-766E-477C-9720-1174B865A676}"/>
          </ac:spMkLst>
        </pc:spChg>
      </pc:sldChg>
      <pc:sldChg chg="modSp mod">
        <pc:chgData name="Ines Gence" userId="e19657a9-ae85-4166-b178-af53aed1b885" providerId="ADAL" clId="{2A1359C2-59C1-4A7D-976B-74FA8ED04DF8}" dt="2023-04-25T08:31:25.801" v="1404" actId="20577"/>
        <pc:sldMkLst>
          <pc:docMk/>
          <pc:sldMk cId="3131126745" sldId="356"/>
        </pc:sldMkLst>
        <pc:spChg chg="mod">
          <ac:chgData name="Ines Gence" userId="e19657a9-ae85-4166-b178-af53aed1b885" providerId="ADAL" clId="{2A1359C2-59C1-4A7D-976B-74FA8ED04DF8}" dt="2023-04-25T08:31:25.801" v="1404" actId="20577"/>
          <ac:spMkLst>
            <pc:docMk/>
            <pc:sldMk cId="3131126745" sldId="356"/>
            <ac:spMk id="24" creationId="{BE7D3A22-766E-477C-9720-1174B865A676}"/>
          </ac:spMkLst>
        </pc:spChg>
      </pc:sldChg>
      <pc:sldChg chg="modSp mod">
        <pc:chgData name="Ines Gence" userId="e19657a9-ae85-4166-b178-af53aed1b885" providerId="ADAL" clId="{2A1359C2-59C1-4A7D-976B-74FA8ED04DF8}" dt="2023-04-25T08:33:08.820" v="1431" actId="255"/>
        <pc:sldMkLst>
          <pc:docMk/>
          <pc:sldMk cId="3563682597" sldId="357"/>
        </pc:sldMkLst>
        <pc:spChg chg="mod">
          <ac:chgData name="Ines Gence" userId="e19657a9-ae85-4166-b178-af53aed1b885" providerId="ADAL" clId="{2A1359C2-59C1-4A7D-976B-74FA8ED04DF8}" dt="2023-04-25T08:33:08.820" v="1431" actId="255"/>
          <ac:spMkLst>
            <pc:docMk/>
            <pc:sldMk cId="3563682597" sldId="357"/>
            <ac:spMk id="14" creationId="{64F8E61C-A98A-4CAC-8303-9C060BD709C2}"/>
          </ac:spMkLst>
        </pc:spChg>
      </pc:sldChg>
      <pc:sldChg chg="modSp mod">
        <pc:chgData name="Ines Gence" userId="e19657a9-ae85-4166-b178-af53aed1b885" providerId="ADAL" clId="{2A1359C2-59C1-4A7D-976B-74FA8ED04DF8}" dt="2023-04-25T08:50:58.516" v="1618" actId="20577"/>
        <pc:sldMkLst>
          <pc:docMk/>
          <pc:sldMk cId="1591169612" sldId="358"/>
        </pc:sldMkLst>
        <pc:spChg chg="mod">
          <ac:chgData name="Ines Gence" userId="e19657a9-ae85-4166-b178-af53aed1b885" providerId="ADAL" clId="{2A1359C2-59C1-4A7D-976B-74FA8ED04DF8}" dt="2023-04-25T08:50:58.516" v="1618" actId="20577"/>
          <ac:spMkLst>
            <pc:docMk/>
            <pc:sldMk cId="1591169612" sldId="358"/>
            <ac:spMk id="15" creationId="{685EA0A6-7468-4392-B3AA-335ED42B516F}"/>
          </ac:spMkLst>
        </pc:spChg>
      </pc:sldChg>
      <pc:sldChg chg="modSp mod">
        <pc:chgData name="Ines Gence" userId="e19657a9-ae85-4166-b178-af53aed1b885" providerId="ADAL" clId="{2A1359C2-59C1-4A7D-976B-74FA8ED04DF8}" dt="2023-04-25T08:31:11.555" v="1400" actId="20577"/>
        <pc:sldMkLst>
          <pc:docMk/>
          <pc:sldMk cId="3854375954" sldId="359"/>
        </pc:sldMkLst>
        <pc:spChg chg="mod">
          <ac:chgData name="Ines Gence" userId="e19657a9-ae85-4166-b178-af53aed1b885" providerId="ADAL" clId="{2A1359C2-59C1-4A7D-976B-74FA8ED04DF8}" dt="2023-04-25T08:31:11.555" v="1400" actId="20577"/>
          <ac:spMkLst>
            <pc:docMk/>
            <pc:sldMk cId="3854375954" sldId="359"/>
            <ac:spMk id="14" creationId="{64F8E61C-A98A-4CAC-8303-9C060BD709C2}"/>
          </ac:spMkLst>
        </pc:spChg>
      </pc:sldChg>
      <pc:sldChg chg="delSp modSp mod">
        <pc:chgData name="Ines Gence" userId="e19657a9-ae85-4166-b178-af53aed1b885" providerId="ADAL" clId="{2A1359C2-59C1-4A7D-976B-74FA8ED04DF8}" dt="2023-04-25T08:13:59.380" v="673" actId="404"/>
        <pc:sldMkLst>
          <pc:docMk/>
          <pc:sldMk cId="499290777" sldId="363"/>
        </pc:sldMkLst>
        <pc:spChg chg="mod">
          <ac:chgData name="Ines Gence" userId="e19657a9-ae85-4166-b178-af53aed1b885" providerId="ADAL" clId="{2A1359C2-59C1-4A7D-976B-74FA8ED04DF8}" dt="2023-04-25T08:13:59.380" v="673" actId="404"/>
          <ac:spMkLst>
            <pc:docMk/>
            <pc:sldMk cId="499290777" sldId="363"/>
            <ac:spMk id="22" creationId="{D6530FFF-716B-4A20-92DF-1F4DCFF701E1}"/>
          </ac:spMkLst>
        </pc:spChg>
        <pc:spChg chg="del">
          <ac:chgData name="Ines Gence" userId="e19657a9-ae85-4166-b178-af53aed1b885" providerId="ADAL" clId="{2A1359C2-59C1-4A7D-976B-74FA8ED04DF8}" dt="2023-04-25T08:08:36.946" v="499" actId="478"/>
          <ac:spMkLst>
            <pc:docMk/>
            <pc:sldMk cId="499290777" sldId="363"/>
            <ac:spMk id="25" creationId="{5C4FF185-FF5D-44F1-B719-800C4F3C0B57}"/>
          </ac:spMkLst>
        </pc:spChg>
      </pc:sldChg>
      <pc:sldChg chg="addSp delSp modSp mod">
        <pc:chgData name="Ines Gence" userId="e19657a9-ae85-4166-b178-af53aed1b885" providerId="ADAL" clId="{2A1359C2-59C1-4A7D-976B-74FA8ED04DF8}" dt="2023-04-25T10:19:17.830" v="2162" actId="20577"/>
        <pc:sldMkLst>
          <pc:docMk/>
          <pc:sldMk cId="706931592" sldId="364"/>
        </pc:sldMkLst>
        <pc:spChg chg="mod">
          <ac:chgData name="Ines Gence" userId="e19657a9-ae85-4166-b178-af53aed1b885" providerId="ADAL" clId="{2A1359C2-59C1-4A7D-976B-74FA8ED04DF8}" dt="2023-04-25T08:12:20.653" v="571" actId="1076"/>
          <ac:spMkLst>
            <pc:docMk/>
            <pc:sldMk cId="706931592" sldId="364"/>
            <ac:spMk id="13" creationId="{1370B3C2-D849-4B61-8E3C-8DA2379593D5}"/>
          </ac:spMkLst>
        </pc:spChg>
        <pc:spChg chg="mod">
          <ac:chgData name="Ines Gence" userId="e19657a9-ae85-4166-b178-af53aed1b885" providerId="ADAL" clId="{2A1359C2-59C1-4A7D-976B-74FA8ED04DF8}" dt="2023-04-25T10:19:17.830" v="2162" actId="20577"/>
          <ac:spMkLst>
            <pc:docMk/>
            <pc:sldMk cId="706931592" sldId="364"/>
            <ac:spMk id="22" creationId="{D6530FFF-716B-4A20-92DF-1F4DCFF701E1}"/>
          </ac:spMkLst>
        </pc:spChg>
        <pc:picChg chg="add mod">
          <ac:chgData name="Ines Gence" userId="e19657a9-ae85-4166-b178-af53aed1b885" providerId="ADAL" clId="{2A1359C2-59C1-4A7D-976B-74FA8ED04DF8}" dt="2023-04-25T08:10:34.963" v="506" actId="1076"/>
          <ac:picMkLst>
            <pc:docMk/>
            <pc:sldMk cId="706931592" sldId="364"/>
            <ac:picMk id="3" creationId="{CFA0F088-50DD-458F-B2B6-933859C23CD8}"/>
          </ac:picMkLst>
        </pc:picChg>
        <pc:picChg chg="del">
          <ac:chgData name="Ines Gence" userId="e19657a9-ae85-4166-b178-af53aed1b885" providerId="ADAL" clId="{2A1359C2-59C1-4A7D-976B-74FA8ED04DF8}" dt="2023-04-25T08:10:31.372" v="504" actId="478"/>
          <ac:picMkLst>
            <pc:docMk/>
            <pc:sldMk cId="706931592" sldId="364"/>
            <ac:picMk id="1026" creationId="{54EF5B70-4869-4A2A-97C7-5FCBC1371BC3}"/>
          </ac:picMkLst>
        </pc:picChg>
      </pc:sldChg>
      <pc:sldChg chg="delSp mod">
        <pc:chgData name="Ines Gence" userId="e19657a9-ae85-4166-b178-af53aed1b885" providerId="ADAL" clId="{2A1359C2-59C1-4A7D-976B-74FA8ED04DF8}" dt="2023-04-25T08:08:54.143" v="501" actId="478"/>
        <pc:sldMkLst>
          <pc:docMk/>
          <pc:sldMk cId="2199213361" sldId="367"/>
        </pc:sldMkLst>
        <pc:spChg chg="del">
          <ac:chgData name="Ines Gence" userId="e19657a9-ae85-4166-b178-af53aed1b885" providerId="ADAL" clId="{2A1359C2-59C1-4A7D-976B-74FA8ED04DF8}" dt="2023-04-25T08:08:54.143" v="501" actId="478"/>
          <ac:spMkLst>
            <pc:docMk/>
            <pc:sldMk cId="2199213361" sldId="367"/>
            <ac:spMk id="13" creationId="{BCC6A56D-A0F4-4765-A8CC-291B4C0FBCA6}"/>
          </ac:spMkLst>
        </pc:spChg>
      </pc:sldChg>
      <pc:sldChg chg="delSp mod">
        <pc:chgData name="Ines Gence" userId="e19657a9-ae85-4166-b178-af53aed1b885" providerId="ADAL" clId="{2A1359C2-59C1-4A7D-976B-74FA8ED04DF8}" dt="2023-04-25T08:09:02.896" v="503" actId="478"/>
        <pc:sldMkLst>
          <pc:docMk/>
          <pc:sldMk cId="2477037210" sldId="375"/>
        </pc:sldMkLst>
        <pc:spChg chg="del">
          <ac:chgData name="Ines Gence" userId="e19657a9-ae85-4166-b178-af53aed1b885" providerId="ADAL" clId="{2A1359C2-59C1-4A7D-976B-74FA8ED04DF8}" dt="2023-04-25T08:09:02.896" v="503" actId="478"/>
          <ac:spMkLst>
            <pc:docMk/>
            <pc:sldMk cId="2477037210" sldId="375"/>
            <ac:spMk id="23" creationId="{29A52878-0123-4BA3-9B8E-0D9F4900476E}"/>
          </ac:spMkLst>
        </pc:spChg>
      </pc:sldChg>
      <pc:sldChg chg="delSp mod">
        <pc:chgData name="Ines Gence" userId="e19657a9-ae85-4166-b178-af53aed1b885" providerId="ADAL" clId="{2A1359C2-59C1-4A7D-976B-74FA8ED04DF8}" dt="2023-04-25T08:08:59.266" v="502" actId="478"/>
        <pc:sldMkLst>
          <pc:docMk/>
          <pc:sldMk cId="2701704933" sldId="376"/>
        </pc:sldMkLst>
        <pc:spChg chg="del">
          <ac:chgData name="Ines Gence" userId="e19657a9-ae85-4166-b178-af53aed1b885" providerId="ADAL" clId="{2A1359C2-59C1-4A7D-976B-74FA8ED04DF8}" dt="2023-04-25T08:08:59.266" v="502" actId="478"/>
          <ac:spMkLst>
            <pc:docMk/>
            <pc:sldMk cId="2701704933" sldId="376"/>
            <ac:spMk id="13" creationId="{6A58DE70-F920-48F6-9DD3-B9D33CE35554}"/>
          </ac:spMkLst>
        </pc:spChg>
      </pc:sldChg>
      <pc:sldChg chg="modSp mod">
        <pc:chgData name="Ines Gence" userId="e19657a9-ae85-4166-b178-af53aed1b885" providerId="ADAL" clId="{2A1359C2-59C1-4A7D-976B-74FA8ED04DF8}" dt="2023-04-25T08:13:52.831" v="672" actId="1076"/>
        <pc:sldMkLst>
          <pc:docMk/>
          <pc:sldMk cId="3601034841" sldId="380"/>
        </pc:sldMkLst>
        <pc:spChg chg="mod">
          <ac:chgData name="Ines Gence" userId="e19657a9-ae85-4166-b178-af53aed1b885" providerId="ADAL" clId="{2A1359C2-59C1-4A7D-976B-74FA8ED04DF8}" dt="2023-04-25T08:13:52.831" v="672" actId="1076"/>
          <ac:spMkLst>
            <pc:docMk/>
            <pc:sldMk cId="3601034841" sldId="380"/>
            <ac:spMk id="22" creationId="{D6530FFF-716B-4A20-92DF-1F4DCFF701E1}"/>
          </ac:spMkLst>
        </pc:spChg>
      </pc:sldChg>
      <pc:sldChg chg="ord">
        <pc:chgData name="Ines Gence" userId="e19657a9-ae85-4166-b178-af53aed1b885" providerId="ADAL" clId="{2A1359C2-59C1-4A7D-976B-74FA8ED04DF8}" dt="2023-04-25T10:24:29.047" v="2248"/>
        <pc:sldMkLst>
          <pc:docMk/>
          <pc:sldMk cId="361653269" sldId="433"/>
        </pc:sldMkLst>
      </pc:sldChg>
      <pc:sldChg chg="addSp delSp modSp mod">
        <pc:chgData name="Ines Gence" userId="e19657a9-ae85-4166-b178-af53aed1b885" providerId="ADAL" clId="{2A1359C2-59C1-4A7D-976B-74FA8ED04DF8}" dt="2023-04-25T08:07:18.157" v="496" actId="1036"/>
        <pc:sldMkLst>
          <pc:docMk/>
          <pc:sldMk cId="1783993328" sldId="439"/>
        </pc:sldMkLst>
        <pc:spChg chg="mod">
          <ac:chgData name="Ines Gence" userId="e19657a9-ae85-4166-b178-af53aed1b885" providerId="ADAL" clId="{2A1359C2-59C1-4A7D-976B-74FA8ED04DF8}" dt="2023-04-25T08:00:15.584" v="132" actId="404"/>
          <ac:spMkLst>
            <pc:docMk/>
            <pc:sldMk cId="1783993328" sldId="439"/>
            <ac:spMk id="19" creationId="{F0FDC43D-FA9C-4AAF-9333-4483A911E244}"/>
          </ac:spMkLst>
        </pc:spChg>
        <pc:spChg chg="mod">
          <ac:chgData name="Ines Gence" userId="e19657a9-ae85-4166-b178-af53aed1b885" providerId="ADAL" clId="{2A1359C2-59C1-4A7D-976B-74FA8ED04DF8}" dt="2023-04-25T08:00:30.327" v="135" actId="1076"/>
          <ac:spMkLst>
            <pc:docMk/>
            <pc:sldMk cId="1783993328" sldId="439"/>
            <ac:spMk id="20" creationId="{6D68213C-1149-480A-ADFB-B227737F7F96}"/>
          </ac:spMkLst>
        </pc:spChg>
        <pc:spChg chg="mod">
          <ac:chgData name="Ines Gence" userId="e19657a9-ae85-4166-b178-af53aed1b885" providerId="ADAL" clId="{2A1359C2-59C1-4A7D-976B-74FA8ED04DF8}" dt="2023-04-25T08:02:41.888" v="353" actId="20577"/>
          <ac:spMkLst>
            <pc:docMk/>
            <pc:sldMk cId="1783993328" sldId="439"/>
            <ac:spMk id="23" creationId="{0E834393-B960-4AAC-A354-0AFF94157531}"/>
          </ac:spMkLst>
        </pc:spChg>
        <pc:spChg chg="mod">
          <ac:chgData name="Ines Gence" userId="e19657a9-ae85-4166-b178-af53aed1b885" providerId="ADAL" clId="{2A1359C2-59C1-4A7D-976B-74FA8ED04DF8}" dt="2023-04-25T08:06:40.369" v="358" actId="20577"/>
          <ac:spMkLst>
            <pc:docMk/>
            <pc:sldMk cId="1783993328" sldId="439"/>
            <ac:spMk id="24" creationId="{0795969E-1969-455E-88AC-194318644ECC}"/>
          </ac:spMkLst>
        </pc:spChg>
        <pc:grpChg chg="del">
          <ac:chgData name="Ines Gence" userId="e19657a9-ae85-4166-b178-af53aed1b885" providerId="ADAL" clId="{2A1359C2-59C1-4A7D-976B-74FA8ED04DF8}" dt="2023-04-25T08:00:37.893" v="137" actId="21"/>
          <ac:grpSpMkLst>
            <pc:docMk/>
            <pc:sldMk cId="1783993328" sldId="439"/>
            <ac:grpSpMk id="2" creationId="{484E0E5F-A6CC-4F69-8709-B1455B3C5898}"/>
          </ac:grpSpMkLst>
        </pc:grpChg>
        <pc:grpChg chg="del mod">
          <ac:chgData name="Ines Gence" userId="e19657a9-ae85-4166-b178-af53aed1b885" providerId="ADAL" clId="{2A1359C2-59C1-4A7D-976B-74FA8ED04DF8}" dt="2023-04-25T08:07:09.290" v="469" actId="478"/>
          <ac:grpSpMkLst>
            <pc:docMk/>
            <pc:sldMk cId="1783993328" sldId="439"/>
            <ac:grpSpMk id="3" creationId="{DA8EB224-4C0D-47AA-A20F-701278CD05D0}"/>
          </ac:grpSpMkLst>
        </pc:grpChg>
        <pc:grpChg chg="mod">
          <ac:chgData name="Ines Gence" userId="e19657a9-ae85-4166-b178-af53aed1b885" providerId="ADAL" clId="{2A1359C2-59C1-4A7D-976B-74FA8ED04DF8}" dt="2023-04-25T08:07:13.953" v="489" actId="1036"/>
          <ac:grpSpMkLst>
            <pc:docMk/>
            <pc:sldMk cId="1783993328" sldId="439"/>
            <ac:grpSpMk id="4" creationId="{ECDB6ECE-6B7D-40EB-8043-CFD4B9A13B64}"/>
          </ac:grpSpMkLst>
        </pc:grpChg>
        <pc:grpChg chg="mod">
          <ac:chgData name="Ines Gence" userId="e19657a9-ae85-4166-b178-af53aed1b885" providerId="ADAL" clId="{2A1359C2-59C1-4A7D-976B-74FA8ED04DF8}" dt="2023-04-25T08:07:13.953" v="489" actId="1036"/>
          <ac:grpSpMkLst>
            <pc:docMk/>
            <pc:sldMk cId="1783993328" sldId="439"/>
            <ac:grpSpMk id="14" creationId="{ECE30E15-C550-420A-8D9C-94402E679C54}"/>
          </ac:grpSpMkLst>
        </pc:grpChg>
        <pc:grpChg chg="mod">
          <ac:chgData name="Ines Gence" userId="e19657a9-ae85-4166-b178-af53aed1b885" providerId="ADAL" clId="{2A1359C2-59C1-4A7D-976B-74FA8ED04DF8}" dt="2023-04-25T08:07:13.953" v="489" actId="1036"/>
          <ac:grpSpMkLst>
            <pc:docMk/>
            <pc:sldMk cId="1783993328" sldId="439"/>
            <ac:grpSpMk id="18" creationId="{7E292959-94C7-403D-85FD-26A3AF1ACB34}"/>
          </ac:grpSpMkLst>
        </pc:grpChg>
        <pc:grpChg chg="add mod">
          <ac:chgData name="Ines Gence" userId="e19657a9-ae85-4166-b178-af53aed1b885" providerId="ADAL" clId="{2A1359C2-59C1-4A7D-976B-74FA8ED04DF8}" dt="2023-04-25T08:07:18.157" v="496" actId="1036"/>
          <ac:grpSpMkLst>
            <pc:docMk/>
            <pc:sldMk cId="1783993328" sldId="439"/>
            <ac:grpSpMk id="22" creationId="{22BFF4D3-2069-405A-8FB3-7BC6D49C8AF7}"/>
          </ac:grpSpMkLst>
        </pc:grpChg>
        <pc:cxnChg chg="mod">
          <ac:chgData name="Ines Gence" userId="e19657a9-ae85-4166-b178-af53aed1b885" providerId="ADAL" clId="{2A1359C2-59C1-4A7D-976B-74FA8ED04DF8}" dt="2023-04-25T08:01:41.586" v="242"/>
          <ac:cxnSpMkLst>
            <pc:docMk/>
            <pc:sldMk cId="1783993328" sldId="439"/>
            <ac:cxnSpMk id="25" creationId="{AF1C354A-7C15-4A8E-8F7A-F56E0838EA9E}"/>
          </ac:cxnSpMkLst>
        </pc:cxnChg>
      </pc:sldChg>
      <pc:sldChg chg="addSp delSp modSp mod">
        <pc:chgData name="Ines Gence" userId="e19657a9-ae85-4166-b178-af53aed1b885" providerId="ADAL" clId="{2A1359C2-59C1-4A7D-976B-74FA8ED04DF8}" dt="2023-04-25T10:07:54.633" v="1993" actId="20577"/>
        <pc:sldMkLst>
          <pc:docMk/>
          <pc:sldMk cId="1701234018" sldId="498"/>
        </pc:sldMkLst>
        <pc:spChg chg="mod">
          <ac:chgData name="Ines Gence" userId="e19657a9-ae85-4166-b178-af53aed1b885" providerId="ADAL" clId="{2A1359C2-59C1-4A7D-976B-74FA8ED04DF8}" dt="2023-04-25T10:07:54.633" v="1993" actId="20577"/>
          <ac:spMkLst>
            <pc:docMk/>
            <pc:sldMk cId="1701234018" sldId="498"/>
            <ac:spMk id="22" creationId="{D6530FFF-716B-4A20-92DF-1F4DCFF701E1}"/>
          </ac:spMkLst>
        </pc:spChg>
        <pc:picChg chg="add mod">
          <ac:chgData name="Ines Gence" userId="e19657a9-ae85-4166-b178-af53aed1b885" providerId="ADAL" clId="{2A1359C2-59C1-4A7D-976B-74FA8ED04DF8}" dt="2023-04-25T10:07:31.465" v="1969" actId="1076"/>
          <ac:picMkLst>
            <pc:docMk/>
            <pc:sldMk cId="1701234018" sldId="498"/>
            <ac:picMk id="3" creationId="{E8DD577A-630A-42B0-9EB2-1218E9F9453D}"/>
          </ac:picMkLst>
        </pc:picChg>
        <pc:picChg chg="del">
          <ac:chgData name="Ines Gence" userId="e19657a9-ae85-4166-b178-af53aed1b885" providerId="ADAL" clId="{2A1359C2-59C1-4A7D-976B-74FA8ED04DF8}" dt="2023-04-25T10:07:23.528" v="1965" actId="478"/>
          <ac:picMkLst>
            <pc:docMk/>
            <pc:sldMk cId="1701234018" sldId="498"/>
            <ac:picMk id="13" creationId="{5FABEE25-C221-4541-B2E1-9FF766383508}"/>
          </ac:picMkLst>
        </pc:picChg>
      </pc:sldChg>
      <pc:sldChg chg="addSp delSp modSp mod">
        <pc:chgData name="Ines Gence" userId="e19657a9-ae85-4166-b178-af53aed1b885" providerId="ADAL" clId="{2A1359C2-59C1-4A7D-976B-74FA8ED04DF8}" dt="2023-04-25T10:25:07.943" v="2252" actId="20577"/>
        <pc:sldMkLst>
          <pc:docMk/>
          <pc:sldMk cId="4212810038" sldId="499"/>
        </pc:sldMkLst>
        <pc:spChg chg="mod">
          <ac:chgData name="Ines Gence" userId="e19657a9-ae85-4166-b178-af53aed1b885" providerId="ADAL" clId="{2A1359C2-59C1-4A7D-976B-74FA8ED04DF8}" dt="2023-04-25T10:25:07.943" v="2252" actId="20577"/>
          <ac:spMkLst>
            <pc:docMk/>
            <pc:sldMk cId="4212810038" sldId="499"/>
            <ac:spMk id="21" creationId="{C4297F59-D92D-408F-84DC-CDC680F24F1C}"/>
          </ac:spMkLst>
        </pc:spChg>
        <pc:spChg chg="del">
          <ac:chgData name="Ines Gence" userId="e19657a9-ae85-4166-b178-af53aed1b885" providerId="ADAL" clId="{2A1359C2-59C1-4A7D-976B-74FA8ED04DF8}" dt="2023-04-25T08:53:36.127" v="1625" actId="478"/>
          <ac:spMkLst>
            <pc:docMk/>
            <pc:sldMk cId="4212810038" sldId="499"/>
            <ac:spMk id="31" creationId="{532936A1-AC82-43FF-9CF6-C9FECFC9C752}"/>
          </ac:spMkLst>
        </pc:spChg>
        <pc:picChg chg="add mod">
          <ac:chgData name="Ines Gence" userId="e19657a9-ae85-4166-b178-af53aed1b885" providerId="ADAL" clId="{2A1359C2-59C1-4A7D-976B-74FA8ED04DF8}" dt="2023-04-25T09:13:40.704" v="1777" actId="1076"/>
          <ac:picMkLst>
            <pc:docMk/>
            <pc:sldMk cId="4212810038" sldId="499"/>
            <ac:picMk id="3" creationId="{E6A1CA96-0B6E-4829-9CA6-A7D7535CA65C}"/>
          </ac:picMkLst>
        </pc:picChg>
        <pc:picChg chg="del">
          <ac:chgData name="Ines Gence" userId="e19657a9-ae85-4166-b178-af53aed1b885" providerId="ADAL" clId="{2A1359C2-59C1-4A7D-976B-74FA8ED04DF8}" dt="2023-04-25T08:53:18.133" v="1619" actId="478"/>
          <ac:picMkLst>
            <pc:docMk/>
            <pc:sldMk cId="4212810038" sldId="499"/>
            <ac:picMk id="14" creationId="{4E019530-407F-4FF5-ACA2-A9685F99EDC7}"/>
          </ac:picMkLst>
        </pc:picChg>
        <pc:picChg chg="del mod">
          <ac:chgData name="Ines Gence" userId="e19657a9-ae85-4166-b178-af53aed1b885" providerId="ADAL" clId="{2A1359C2-59C1-4A7D-976B-74FA8ED04DF8}" dt="2023-04-25T09:13:37.289" v="1776" actId="478"/>
          <ac:picMkLst>
            <pc:docMk/>
            <pc:sldMk cId="4212810038" sldId="499"/>
            <ac:picMk id="23" creationId="{CACCA9D7-4A12-44F6-BCE8-46B3C124EBFE}"/>
          </ac:picMkLst>
        </pc:picChg>
      </pc:sldChg>
      <pc:sldChg chg="addSp delSp modSp mod">
        <pc:chgData name="Ines Gence" userId="e19657a9-ae85-4166-b178-af53aed1b885" providerId="ADAL" clId="{2A1359C2-59C1-4A7D-976B-74FA8ED04DF8}" dt="2023-04-25T10:25:52.033" v="2281" actId="20577"/>
        <pc:sldMkLst>
          <pc:docMk/>
          <pc:sldMk cId="975441787" sldId="500"/>
        </pc:sldMkLst>
        <pc:spChg chg="mod">
          <ac:chgData name="Ines Gence" userId="e19657a9-ae85-4166-b178-af53aed1b885" providerId="ADAL" clId="{2A1359C2-59C1-4A7D-976B-74FA8ED04DF8}" dt="2023-04-25T10:25:52.033" v="2281" actId="20577"/>
          <ac:spMkLst>
            <pc:docMk/>
            <pc:sldMk cId="975441787" sldId="500"/>
            <ac:spMk id="21" creationId="{C4297F59-D92D-408F-84DC-CDC680F24F1C}"/>
          </ac:spMkLst>
        </pc:spChg>
        <pc:picChg chg="add del mod">
          <ac:chgData name="Ines Gence" userId="e19657a9-ae85-4166-b178-af53aed1b885" providerId="ADAL" clId="{2A1359C2-59C1-4A7D-976B-74FA8ED04DF8}" dt="2023-04-25T10:11:52.583" v="2000" actId="478"/>
          <ac:picMkLst>
            <pc:docMk/>
            <pc:sldMk cId="975441787" sldId="500"/>
            <ac:picMk id="3" creationId="{D553E796-EC46-4670-93B7-07A0E7CAED66}"/>
          </ac:picMkLst>
        </pc:picChg>
        <pc:picChg chg="add mod ord">
          <ac:chgData name="Ines Gence" userId="e19657a9-ae85-4166-b178-af53aed1b885" providerId="ADAL" clId="{2A1359C2-59C1-4A7D-976B-74FA8ED04DF8}" dt="2023-04-25T10:12:30.377" v="2009" actId="14861"/>
          <ac:picMkLst>
            <pc:docMk/>
            <pc:sldMk cId="975441787" sldId="500"/>
            <ac:picMk id="5" creationId="{F638EEBC-8513-4A88-9035-367A0A56F39D}"/>
          </ac:picMkLst>
        </pc:picChg>
        <pc:picChg chg="add mod">
          <ac:chgData name="Ines Gence" userId="e19657a9-ae85-4166-b178-af53aed1b885" providerId="ADAL" clId="{2A1359C2-59C1-4A7D-976B-74FA8ED04DF8}" dt="2023-04-25T10:12:30.377" v="2009" actId="14861"/>
          <ac:picMkLst>
            <pc:docMk/>
            <pc:sldMk cId="975441787" sldId="500"/>
            <ac:picMk id="7" creationId="{02420860-D8E2-4830-B8C2-3D18A695112F}"/>
          </ac:picMkLst>
        </pc:picChg>
        <pc:picChg chg="del">
          <ac:chgData name="Ines Gence" userId="e19657a9-ae85-4166-b178-af53aed1b885" providerId="ADAL" clId="{2A1359C2-59C1-4A7D-976B-74FA8ED04DF8}" dt="2023-04-25T10:11:56.813" v="2004" actId="478"/>
          <ac:picMkLst>
            <pc:docMk/>
            <pc:sldMk cId="975441787" sldId="500"/>
            <ac:picMk id="24" creationId="{5226A2A2-EF76-4F46-B664-0A020999029E}"/>
          </ac:picMkLst>
        </pc:picChg>
        <pc:picChg chg="del">
          <ac:chgData name="Ines Gence" userId="e19657a9-ae85-4166-b178-af53aed1b885" providerId="ADAL" clId="{2A1359C2-59C1-4A7D-976B-74FA8ED04DF8}" dt="2023-04-25T10:11:20.152" v="1995" actId="478"/>
          <ac:picMkLst>
            <pc:docMk/>
            <pc:sldMk cId="975441787" sldId="500"/>
            <ac:picMk id="25" creationId="{F819D826-45EE-44A0-936C-5E36E2C662E5}"/>
          </ac:picMkLst>
        </pc:picChg>
      </pc:sldChg>
      <pc:sldChg chg="addSp delSp modSp add mod">
        <pc:chgData name="Ines Gence" userId="e19657a9-ae85-4166-b178-af53aed1b885" providerId="ADAL" clId="{2A1359C2-59C1-4A7D-976B-74FA8ED04DF8}" dt="2023-04-25T08:07:05.204" v="468" actId="1036"/>
        <pc:sldMkLst>
          <pc:docMk/>
          <pc:sldMk cId="2667296408" sldId="501"/>
        </pc:sldMkLst>
        <pc:spChg chg="mod">
          <ac:chgData name="Ines Gence" userId="e19657a9-ae85-4166-b178-af53aed1b885" providerId="ADAL" clId="{2A1359C2-59C1-4A7D-976B-74FA8ED04DF8}" dt="2023-04-25T08:06:50.741" v="359"/>
          <ac:spMkLst>
            <pc:docMk/>
            <pc:sldMk cId="2667296408" sldId="501"/>
            <ac:spMk id="24" creationId="{13607F30-E315-493E-84AE-E94A40E9F2F6}"/>
          </ac:spMkLst>
        </pc:spChg>
        <pc:spChg chg="mod">
          <ac:chgData name="Ines Gence" userId="e19657a9-ae85-4166-b178-af53aed1b885" providerId="ADAL" clId="{2A1359C2-59C1-4A7D-976B-74FA8ED04DF8}" dt="2023-04-25T08:06:50.741" v="359"/>
          <ac:spMkLst>
            <pc:docMk/>
            <pc:sldMk cId="2667296408" sldId="501"/>
            <ac:spMk id="25" creationId="{3105DFF3-F0E6-4D3F-84EF-2172EA3B882C}"/>
          </ac:spMkLst>
        </pc:spChg>
        <pc:grpChg chg="mod">
          <ac:chgData name="Ines Gence" userId="e19657a9-ae85-4166-b178-af53aed1b885" providerId="ADAL" clId="{2A1359C2-59C1-4A7D-976B-74FA8ED04DF8}" dt="2023-04-25T08:07:05.204" v="468" actId="1036"/>
          <ac:grpSpMkLst>
            <pc:docMk/>
            <pc:sldMk cId="2667296408" sldId="501"/>
            <ac:grpSpMk id="2" creationId="{484E0E5F-A6CC-4F69-8709-B1455B3C5898}"/>
          </ac:grpSpMkLst>
        </pc:grpChg>
        <pc:grpChg chg="del">
          <ac:chgData name="Ines Gence" userId="e19657a9-ae85-4166-b178-af53aed1b885" providerId="ADAL" clId="{2A1359C2-59C1-4A7D-976B-74FA8ED04DF8}" dt="2023-04-25T08:00:42.906" v="138" actId="478"/>
          <ac:grpSpMkLst>
            <pc:docMk/>
            <pc:sldMk cId="2667296408" sldId="501"/>
            <ac:grpSpMk id="3" creationId="{DA8EB224-4C0D-47AA-A20F-701278CD05D0}"/>
          </ac:grpSpMkLst>
        </pc:grpChg>
        <pc:grpChg chg="del">
          <ac:chgData name="Ines Gence" userId="e19657a9-ae85-4166-b178-af53aed1b885" providerId="ADAL" clId="{2A1359C2-59C1-4A7D-976B-74FA8ED04DF8}" dt="2023-04-25T08:00:42.906" v="138" actId="478"/>
          <ac:grpSpMkLst>
            <pc:docMk/>
            <pc:sldMk cId="2667296408" sldId="501"/>
            <ac:grpSpMk id="4" creationId="{ECDB6ECE-6B7D-40EB-8043-CFD4B9A13B64}"/>
          </ac:grpSpMkLst>
        </pc:grpChg>
        <pc:grpChg chg="del">
          <ac:chgData name="Ines Gence" userId="e19657a9-ae85-4166-b178-af53aed1b885" providerId="ADAL" clId="{2A1359C2-59C1-4A7D-976B-74FA8ED04DF8}" dt="2023-04-25T08:00:42.906" v="138" actId="478"/>
          <ac:grpSpMkLst>
            <pc:docMk/>
            <pc:sldMk cId="2667296408" sldId="501"/>
            <ac:grpSpMk id="14" creationId="{ECE30E15-C550-420A-8D9C-94402E679C54}"/>
          </ac:grpSpMkLst>
        </pc:grpChg>
        <pc:grpChg chg="del">
          <ac:chgData name="Ines Gence" userId="e19657a9-ae85-4166-b178-af53aed1b885" providerId="ADAL" clId="{2A1359C2-59C1-4A7D-976B-74FA8ED04DF8}" dt="2023-04-25T08:00:42.906" v="138" actId="478"/>
          <ac:grpSpMkLst>
            <pc:docMk/>
            <pc:sldMk cId="2667296408" sldId="501"/>
            <ac:grpSpMk id="18" creationId="{7E292959-94C7-403D-85FD-26A3AF1ACB34}"/>
          </ac:grpSpMkLst>
        </pc:grpChg>
        <pc:grpChg chg="add mod">
          <ac:chgData name="Ines Gence" userId="e19657a9-ae85-4166-b178-af53aed1b885" providerId="ADAL" clId="{2A1359C2-59C1-4A7D-976B-74FA8ED04DF8}" dt="2023-04-25T08:07:02.171" v="459" actId="1035"/>
          <ac:grpSpMkLst>
            <pc:docMk/>
            <pc:sldMk cId="2667296408" sldId="501"/>
            <ac:grpSpMk id="22" creationId="{DAC253C4-AE90-4EEA-84B6-080269E715B7}"/>
          </ac:grpSpMkLst>
        </pc:grpChg>
        <pc:cxnChg chg="mod">
          <ac:chgData name="Ines Gence" userId="e19657a9-ae85-4166-b178-af53aed1b885" providerId="ADAL" clId="{2A1359C2-59C1-4A7D-976B-74FA8ED04DF8}" dt="2023-04-25T08:06:50.741" v="359"/>
          <ac:cxnSpMkLst>
            <pc:docMk/>
            <pc:sldMk cId="2667296408" sldId="501"/>
            <ac:cxnSpMk id="23" creationId="{4E629A09-5E9A-4A91-BC78-101A96CE1055}"/>
          </ac:cxnSpMkLst>
        </pc:cxnChg>
      </pc:sldChg>
      <pc:sldChg chg="addSp delSp modSp add mod">
        <pc:chgData name="Ines Gence" userId="e19657a9-ae85-4166-b178-af53aed1b885" providerId="ADAL" clId="{2A1359C2-59C1-4A7D-976B-74FA8ED04DF8}" dt="2023-04-25T10:23:58.344" v="2246" actId="20577"/>
        <pc:sldMkLst>
          <pc:docMk/>
          <pc:sldMk cId="1325753139" sldId="502"/>
        </pc:sldMkLst>
        <pc:spChg chg="mod">
          <ac:chgData name="Ines Gence" userId="e19657a9-ae85-4166-b178-af53aed1b885" providerId="ADAL" clId="{2A1359C2-59C1-4A7D-976B-74FA8ED04DF8}" dt="2023-04-25T08:16:38.543" v="698" actId="20577"/>
          <ac:spMkLst>
            <pc:docMk/>
            <pc:sldMk cId="1325753139" sldId="502"/>
            <ac:spMk id="13" creationId="{1370B3C2-D849-4B61-8E3C-8DA2379593D5}"/>
          </ac:spMkLst>
        </pc:spChg>
        <pc:spChg chg="mod">
          <ac:chgData name="Ines Gence" userId="e19657a9-ae85-4166-b178-af53aed1b885" providerId="ADAL" clId="{2A1359C2-59C1-4A7D-976B-74FA8ED04DF8}" dt="2023-04-25T10:23:58.344" v="2246" actId="20577"/>
          <ac:spMkLst>
            <pc:docMk/>
            <pc:sldMk cId="1325753139" sldId="502"/>
            <ac:spMk id="22" creationId="{D6530FFF-716B-4A20-92DF-1F4DCFF701E1}"/>
          </ac:spMkLst>
        </pc:spChg>
        <pc:picChg chg="del">
          <ac:chgData name="Ines Gence" userId="e19657a9-ae85-4166-b178-af53aed1b885" providerId="ADAL" clId="{2A1359C2-59C1-4A7D-976B-74FA8ED04DF8}" dt="2023-04-25T08:18:04.993" v="701" actId="478"/>
          <ac:picMkLst>
            <pc:docMk/>
            <pc:sldMk cId="1325753139" sldId="502"/>
            <ac:picMk id="3" creationId="{CFA0F088-50DD-458F-B2B6-933859C23CD8}"/>
          </ac:picMkLst>
        </pc:picChg>
        <pc:picChg chg="add mod">
          <ac:chgData name="Ines Gence" userId="e19657a9-ae85-4166-b178-af53aed1b885" providerId="ADAL" clId="{2A1359C2-59C1-4A7D-976B-74FA8ED04DF8}" dt="2023-04-25T08:18:10.084" v="704" actId="1076"/>
          <ac:picMkLst>
            <pc:docMk/>
            <pc:sldMk cId="1325753139" sldId="502"/>
            <ac:picMk id="4" creationId="{C750D5BE-CB56-4E1E-B1C9-2D484E8A3374}"/>
          </ac:picMkLst>
        </pc:picChg>
      </pc:sldChg>
      <pc:sldChg chg="addSp delSp modSp add mod">
        <pc:chgData name="Ines Gence" userId="e19657a9-ae85-4166-b178-af53aed1b885" providerId="ADAL" clId="{2A1359C2-59C1-4A7D-976B-74FA8ED04DF8}" dt="2023-04-25T10:25:25.947" v="2256" actId="20577"/>
        <pc:sldMkLst>
          <pc:docMk/>
          <pc:sldMk cId="3177315334" sldId="503"/>
        </pc:sldMkLst>
        <pc:spChg chg="mod">
          <ac:chgData name="Ines Gence" userId="e19657a9-ae85-4166-b178-af53aed1b885" providerId="ADAL" clId="{2A1359C2-59C1-4A7D-976B-74FA8ED04DF8}" dt="2023-04-25T10:25:25.947" v="2256" actId="20577"/>
          <ac:spMkLst>
            <pc:docMk/>
            <pc:sldMk cId="3177315334" sldId="503"/>
            <ac:spMk id="21" creationId="{C4297F59-D92D-408F-84DC-CDC680F24F1C}"/>
          </ac:spMkLst>
        </pc:spChg>
        <pc:picChg chg="del">
          <ac:chgData name="Ines Gence" userId="e19657a9-ae85-4166-b178-af53aed1b885" providerId="ADAL" clId="{2A1359C2-59C1-4A7D-976B-74FA8ED04DF8}" dt="2023-04-25T09:14:45.430" v="1903" actId="478"/>
          <ac:picMkLst>
            <pc:docMk/>
            <pc:sldMk cId="3177315334" sldId="503"/>
            <ac:picMk id="3" creationId="{E6A1CA96-0B6E-4829-9CA6-A7D7535CA65C}"/>
          </ac:picMkLst>
        </pc:picChg>
        <pc:picChg chg="add mod">
          <ac:chgData name="Ines Gence" userId="e19657a9-ae85-4166-b178-af53aed1b885" providerId="ADAL" clId="{2A1359C2-59C1-4A7D-976B-74FA8ED04DF8}" dt="2023-04-25T09:14:45.713" v="1904"/>
          <ac:picMkLst>
            <pc:docMk/>
            <pc:sldMk cId="3177315334" sldId="503"/>
            <ac:picMk id="11" creationId="{5AED7A64-49AA-4C24-8CFA-AC589499362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FEE36-02B1-4D4E-8D0F-B20E255D4B67}" type="datetimeFigureOut">
              <a:rPr lang="fr-FR" smtClean="0"/>
              <a:t>16/05/2023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F7D3D-6287-424E-8405-B64B0E6088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151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F7D3D-6287-424E-8405-B64B0E60880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597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F7D3D-6287-424E-8405-B64B0E60880F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559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F7D3D-6287-424E-8405-B64B0E60880F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7985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F7D3D-6287-424E-8405-B64B0E60880F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305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F7D3D-6287-424E-8405-B64B0E60880F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9499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F7D3D-6287-424E-8405-B64B0E60880F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714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F7D3D-6287-424E-8405-B64B0E60880F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8029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CONSERVER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F7D3D-6287-424E-8405-B64B0E60880F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7238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F7D3D-6287-424E-8405-B64B0E60880F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3004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F7D3D-6287-424E-8405-B64B0E60880F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00659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F7D3D-6287-424E-8405-B64B0E60880F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126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F7D3D-6287-424E-8405-B64B0E60880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8225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F7D3D-6287-424E-8405-B64B0E60880F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4470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F7D3D-6287-424E-8405-B64B0E60880F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7264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F7D3D-6287-424E-8405-B64B0E60880F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5664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F7D3D-6287-424E-8405-B64B0E60880F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1777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F7D3D-6287-424E-8405-B64B0E60880F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67321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F7D3D-6287-424E-8405-B64B0E60880F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47770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F7D3D-6287-424E-8405-B64B0E60880F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5533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F7D3D-6287-424E-8405-B64B0E60880F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7605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F7D3D-6287-424E-8405-B64B0E60880F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16870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F7D3D-6287-424E-8405-B64B0E60880F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812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Voir si le bug qui indique que MES a mis fin aux échanges est encore d’actualité sur la version 11.21. Si oui, il faut l’indiquer ici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F7D3D-6287-424E-8405-B64B0E60880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21697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F7D3D-6287-424E-8405-B64B0E60880F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97986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F7D3D-6287-424E-8405-B64B0E60880F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66700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F7D3D-6287-424E-8405-B64B0E60880F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5274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F7D3D-6287-424E-8405-B64B0E60880F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39097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F7D3D-6287-424E-8405-B64B0E60880F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28561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F7D3D-6287-424E-8405-B64B0E60880F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2210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F7D3D-6287-424E-8405-B64B0E6088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6475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F7D3D-6287-424E-8405-B64B0E6088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2807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F7D3D-6287-424E-8405-B64B0E6088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8057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F7D3D-6287-424E-8405-B64B0E6088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981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F7D3D-6287-424E-8405-B64B0E60880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995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F7D3D-6287-424E-8405-B64B0E6088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2624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AF7D3D-6287-424E-8405-B64B0E6088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734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F7D3D-6287-424E-8405-B64B0E60880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3842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F7D3D-6287-424E-8405-B64B0E60880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3842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F7D3D-6287-424E-8405-B64B0E60880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703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F7D3D-6287-424E-8405-B64B0E60880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698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F7D3D-6287-424E-8405-B64B0E60880F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91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23080-663E-4F24-829C-696911CB4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F943C7-8492-4B91-B4A4-2F7BF0C76E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65344-CF28-4754-BFFB-59890D22A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16/05/2023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35B57-FFC9-4AFF-81A1-16135D641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D323B-DEBB-4BA0-B395-10FAC899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1933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D4F22-7288-4AF4-B99C-04420BBD3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589D09-1C38-4F78-BC98-EB9F04AAF4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C1CAF-389B-4661-A03D-A314F0E03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16/05/2023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39204-4BE5-4A5E-87A4-C3F29F095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CB177-D5AC-46B6-9FAC-48545411F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0106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117533-9C1C-42E9-BF30-4711FFE5A6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802B2B-3DB1-4F4C-9D25-749AD1121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DADE0-92D9-4F7A-8DB5-F36FC165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16/05/2023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497AD-85B3-4EA4-91D2-71030AA1B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FE5D8-8CAD-4694-9CED-0FA3E0211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35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40E44-3929-436A-8261-928C19437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2BF85-BE83-4813-B82D-6F37E128A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0DD85-1ECA-4C93-92B4-8C8EFEDB5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16/05/2023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D85F2-1CE8-4EFE-B960-C960A559A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06A34-D35D-4008-B4B1-A477435C4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14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4EC6B-F8D4-4D1C-B005-9D5089B4C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8B7D3-4EFD-4245-B735-2460A6966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3CADC-D4EB-4D37-9B60-2D781B89C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16/05/2023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F60D8-C1C4-46A9-A446-9A43A7D6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6EA56-2C09-49E9-9880-1349A2D1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1313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0B297-329F-44B4-8F40-36C78EF60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F70C7-A4BB-4938-ACA3-110B11F6DB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5A4BA-1D4B-491F-96A0-E5B35910D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2B1C49-0C5D-461C-BA08-E4E58455E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16/05/2023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0CED4-7EF0-4412-9743-01BBA386C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658864-8170-4790-B3C1-4CFF43BD8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540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D2F10-9D17-41BE-BD40-5FF893B69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8BC1B-35C2-4516-8F61-6D77C9AE2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FA2ABD-0755-4652-BF42-2ADDF81AD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73CB53-4D06-47E5-8E7F-EBFDCFA924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8A706C-D5AE-4B6F-B67F-69AE2CCC16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85A3A5-89AC-407F-8264-28BB4942F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16/05/2023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48E5C3-61F4-4F9D-BCBE-88281FC4C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C23B2A-A4B2-4681-BE5B-07BFEF5BC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283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07C86-FB49-45BF-AAB8-0AC2E2D6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4BCD3E-872B-441B-9D9C-6CFA4400D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16/05/2023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07768-B4A3-467D-909C-D5EDEAF69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866AF-599E-439A-9CB9-6B84844C9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753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9CFD02-1CED-4A76-BBC0-B7E8705CE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16/05/2023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0C028E-330C-423D-8325-1411ACE95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5464D-A5AA-4835-AB1D-D5474694B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422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0AC70-2453-4EB4-BC6F-811DC90B4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DD938-DF25-4BC2-A46B-E931A74EC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6065C-3FC9-468D-A1AA-E02D6569E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711AF-2878-4CF0-A978-B227FEF53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16/05/2023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9DE5E-C604-4BA8-82EF-E8A02C6F3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0D0C31-01C6-4512-9CF4-80A59DD95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567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8C061-6F5D-49D3-A984-687E0338C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2D1268-3272-4BCB-BC62-D1E15A241C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A4A3B-0416-4720-8D37-410DC983D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7AA64B-A4A6-4BDD-81B7-B767FDAF7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45ED-CCAC-4452-B6F4-887E2DB816A7}" type="datetimeFigureOut">
              <a:rPr lang="fr-FR" smtClean="0"/>
              <a:t>16/05/2023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0F218-BADF-4147-A111-9BD83C83F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C83382-7477-4F4D-9FFB-F60F2E57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20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C5EDE5-6372-418C-8BBD-20D8F1BED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3797F-01E2-4D1A-86FA-DC0291514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5780D-3BDC-4DF5-823E-65E9DFE60A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845ED-CCAC-4452-B6F4-887E2DB816A7}" type="datetimeFigureOut">
              <a:rPr lang="fr-FR" smtClean="0"/>
              <a:t>16/05/2023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FC4B2-6FB8-4FEE-8038-2470207B19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71001-D50D-4024-B05B-327A2178C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802AC-692B-4959-9B27-E33454AC5E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07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image" Target="../media/image7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58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63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7" Type="http://schemas.openxmlformats.org/officeDocument/2006/relationships/image" Target="../media/image10.pn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7" Type="http://schemas.openxmlformats.org/officeDocument/2006/relationships/image" Target="../media/image11.pn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79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1.xml"/><Relationship Id="rId4" Type="http://schemas.openxmlformats.org/officeDocument/2006/relationships/tags" Target="../tags/tag8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8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90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2.xml"/><Relationship Id="rId4" Type="http://schemas.openxmlformats.org/officeDocument/2006/relationships/tags" Target="../tags/tag9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9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01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3.xml"/><Relationship Id="rId4" Type="http://schemas.openxmlformats.org/officeDocument/2006/relationships/tags" Target="../tags/tag10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09.xml"/><Relationship Id="rId7" Type="http://schemas.openxmlformats.org/officeDocument/2006/relationships/tags" Target="../tags/tag113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10" Type="http://schemas.openxmlformats.org/officeDocument/2006/relationships/image" Target="../media/image17.png"/><Relationship Id="rId4" Type="http://schemas.openxmlformats.org/officeDocument/2006/relationships/tags" Target="../tags/tag110.xml"/><Relationship Id="rId9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16.xml"/><Relationship Id="rId7" Type="http://schemas.openxmlformats.org/officeDocument/2006/relationships/tags" Target="../tags/tag120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5" Type="http://schemas.openxmlformats.org/officeDocument/2006/relationships/tags" Target="../tags/tag118.xml"/><Relationship Id="rId10" Type="http://schemas.openxmlformats.org/officeDocument/2006/relationships/image" Target="../media/image18.png"/><Relationship Id="rId4" Type="http://schemas.openxmlformats.org/officeDocument/2006/relationships/tags" Target="../tags/tag117.xml"/><Relationship Id="rId9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10" Type="http://schemas.openxmlformats.org/officeDocument/2006/relationships/image" Target="../media/image19.png"/><Relationship Id="rId4" Type="http://schemas.openxmlformats.org/officeDocument/2006/relationships/tags" Target="../tags/tag124.xml"/><Relationship Id="rId9" Type="http://schemas.openxmlformats.org/officeDocument/2006/relationships/notesSlide" Target="../notesSlides/notesSlide1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30.xml"/><Relationship Id="rId7" Type="http://schemas.openxmlformats.org/officeDocument/2006/relationships/notesSlide" Target="../notesSlides/notesSlide17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2.xml"/><Relationship Id="rId4" Type="http://schemas.openxmlformats.org/officeDocument/2006/relationships/tags" Target="../tags/tag13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135.xml"/><Relationship Id="rId7" Type="http://schemas.openxmlformats.org/officeDocument/2006/relationships/notesSlide" Target="../notesSlides/notesSlide18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7.xml"/><Relationship Id="rId4" Type="http://schemas.openxmlformats.org/officeDocument/2006/relationships/tags" Target="../tags/tag13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3" Type="http://schemas.openxmlformats.org/officeDocument/2006/relationships/tags" Target="../tags/tag140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5" Type="http://schemas.openxmlformats.org/officeDocument/2006/relationships/tags" Target="../tags/tag142.xml"/><Relationship Id="rId10" Type="http://schemas.openxmlformats.org/officeDocument/2006/relationships/image" Target="../media/image23.png"/><Relationship Id="rId4" Type="http://schemas.openxmlformats.org/officeDocument/2006/relationships/tags" Target="../tags/tag141.xml"/><Relationship Id="rId9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146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8.xml"/><Relationship Id="rId4" Type="http://schemas.openxmlformats.org/officeDocument/2006/relationships/tags" Target="../tags/tag14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151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3.xml"/><Relationship Id="rId4" Type="http://schemas.openxmlformats.org/officeDocument/2006/relationships/tags" Target="../tags/tag15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0.xml"/><Relationship Id="rId9" Type="http://schemas.openxmlformats.org/officeDocument/2006/relationships/tags" Target="../tags/tag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156.xml"/><Relationship Id="rId7" Type="http://schemas.openxmlformats.org/officeDocument/2006/relationships/notesSlide" Target="../notesSlides/notesSlide22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8.xml"/><Relationship Id="rId4" Type="http://schemas.openxmlformats.org/officeDocument/2006/relationships/tags" Target="../tags/tag15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3" Type="http://schemas.openxmlformats.org/officeDocument/2006/relationships/tags" Target="../tags/tag16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tags" Target="../tags/tag162.xml"/><Relationship Id="rId9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167.xml"/><Relationship Id="rId7" Type="http://schemas.openxmlformats.org/officeDocument/2006/relationships/notesSlide" Target="../notesSlides/notesSlide24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9.xml"/><Relationship Id="rId4" Type="http://schemas.openxmlformats.org/officeDocument/2006/relationships/tags" Target="../tags/tag16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172.xml"/><Relationship Id="rId7" Type="http://schemas.openxmlformats.org/officeDocument/2006/relationships/notesSlide" Target="../notesSlides/notesSlide25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4.xml"/><Relationship Id="rId4" Type="http://schemas.openxmlformats.org/officeDocument/2006/relationships/tags" Target="../tags/tag17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180.xml"/><Relationship Id="rId7" Type="http://schemas.openxmlformats.org/officeDocument/2006/relationships/notesSlide" Target="../notesSlides/notesSlide26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2.xml"/><Relationship Id="rId4" Type="http://schemas.openxmlformats.org/officeDocument/2006/relationships/tags" Target="../tags/tag18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185.xml"/><Relationship Id="rId7" Type="http://schemas.openxmlformats.org/officeDocument/2006/relationships/notesSlide" Target="../notesSlides/notesSlide27.xml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7.xml"/><Relationship Id="rId4" Type="http://schemas.openxmlformats.org/officeDocument/2006/relationships/tags" Target="../tags/tag18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193.xml"/><Relationship Id="rId7" Type="http://schemas.openxmlformats.org/officeDocument/2006/relationships/notesSlide" Target="../notesSlides/notesSlide28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95.xml"/><Relationship Id="rId4" Type="http://schemas.openxmlformats.org/officeDocument/2006/relationships/tags" Target="../tags/tag19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98.xml"/><Relationship Id="rId7" Type="http://schemas.openxmlformats.org/officeDocument/2006/relationships/image" Target="../media/image33.png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202.xml"/><Relationship Id="rId7" Type="http://schemas.openxmlformats.org/officeDocument/2006/relationships/image" Target="../media/image33.png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7" Type="http://schemas.openxmlformats.org/officeDocument/2006/relationships/image" Target="../media/image34.png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210.xml"/><Relationship Id="rId7" Type="http://schemas.openxmlformats.org/officeDocument/2006/relationships/image" Target="../media/image35.png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214.xml"/><Relationship Id="rId7" Type="http://schemas.openxmlformats.org/officeDocument/2006/relationships/image" Target="../media/image36.png"/><Relationship Id="rId2" Type="http://schemas.openxmlformats.org/officeDocument/2006/relationships/tags" Target="../tags/tag213.xml"/><Relationship Id="rId1" Type="http://schemas.openxmlformats.org/officeDocument/2006/relationships/tags" Target="../tags/tag212.xml"/><Relationship Id="rId6" Type="http://schemas.openxmlformats.org/officeDocument/2006/relationships/notesSlide" Target="../notesSlides/notesSlide3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218.xml"/><Relationship Id="rId7" Type="http://schemas.openxmlformats.org/officeDocument/2006/relationships/image" Target="../media/image36.png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notesSlide" Target="../notesSlides/notesSlide3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tags" Target="../tags/tag222.xml"/><Relationship Id="rId7" Type="http://schemas.openxmlformats.org/officeDocument/2006/relationships/image" Target="../media/image37.png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6" Type="http://schemas.openxmlformats.org/officeDocument/2006/relationships/notesSlide" Target="../notesSlides/notesSlide3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226.xml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229.xml"/><Relationship Id="rId7" Type="http://schemas.openxmlformats.org/officeDocument/2006/relationships/image" Target="../media/image38.png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6" Type="http://schemas.openxmlformats.org/officeDocument/2006/relationships/notesSlide" Target="../notesSlides/notesSlide3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233.xml"/><Relationship Id="rId7" Type="http://schemas.openxmlformats.org/officeDocument/2006/relationships/image" Target="../media/image39.png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notesSlide" Target="../notesSlides/notesSlide3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240.xml"/><Relationship Id="rId7" Type="http://schemas.openxmlformats.org/officeDocument/2006/relationships/image" Target="../media/image40.jpg"/><Relationship Id="rId2" Type="http://schemas.openxmlformats.org/officeDocument/2006/relationships/tags" Target="../tags/tag239.xml"/><Relationship Id="rId1" Type="http://schemas.openxmlformats.org/officeDocument/2006/relationships/tags" Target="../tags/tag23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42.xml"/><Relationship Id="rId4" Type="http://schemas.openxmlformats.org/officeDocument/2006/relationships/tags" Target="../tags/tag24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245.xml"/><Relationship Id="rId7" Type="http://schemas.openxmlformats.org/officeDocument/2006/relationships/image" Target="../media/image41.png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47.xml"/><Relationship Id="rId4" Type="http://schemas.openxmlformats.org/officeDocument/2006/relationships/tags" Target="../tags/tag24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250.xml"/><Relationship Id="rId7" Type="http://schemas.openxmlformats.org/officeDocument/2006/relationships/image" Target="../media/image42.png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52.xml"/><Relationship Id="rId4" Type="http://schemas.openxmlformats.org/officeDocument/2006/relationships/tags" Target="../tags/tag25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255.xml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6" Type="http://schemas.openxmlformats.org/officeDocument/2006/relationships/image" Target="../media/image43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259.xml"/><Relationship Id="rId2" Type="http://schemas.openxmlformats.org/officeDocument/2006/relationships/tags" Target="../tags/tag258.xml"/><Relationship Id="rId1" Type="http://schemas.openxmlformats.org/officeDocument/2006/relationships/tags" Target="../tags/tag257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262.xml"/><Relationship Id="rId7" Type="http://schemas.openxmlformats.org/officeDocument/2006/relationships/image" Target="../media/image44.png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6" Type="http://schemas.openxmlformats.org/officeDocument/2006/relationships/notesSlide" Target="../notesSlides/notesSlide3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6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" Type="http://schemas.openxmlformats.org/officeDocument/2006/relationships/tags" Target="../tags/tag264.xml"/><Relationship Id="rId6" Type="http://schemas.openxmlformats.org/officeDocument/2006/relationships/image" Target="../media/image45.png"/><Relationship Id="rId5" Type="http://schemas.openxmlformats.org/officeDocument/2006/relationships/notesSlide" Target="../notesSlides/notesSlide39.xml"/><Relationship Id="rId4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6" Type="http://schemas.openxmlformats.org/officeDocument/2006/relationships/image" Target="../media/image35.png"/><Relationship Id="rId5" Type="http://schemas.openxmlformats.org/officeDocument/2006/relationships/notesSlide" Target="../notesSlides/notesSlide40.xml"/><Relationship Id="rId4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272.xml"/><Relationship Id="rId7" Type="http://schemas.openxmlformats.org/officeDocument/2006/relationships/image" Target="../media/image46.png"/><Relationship Id="rId2" Type="http://schemas.openxmlformats.org/officeDocument/2006/relationships/tags" Target="../tags/tag271.xml"/><Relationship Id="rId1" Type="http://schemas.openxmlformats.org/officeDocument/2006/relationships/tags" Target="../tags/tag270.xml"/><Relationship Id="rId6" Type="http://schemas.openxmlformats.org/officeDocument/2006/relationships/notesSlide" Target="../notesSlides/notesSlide4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5.xml"/><Relationship Id="rId1" Type="http://schemas.openxmlformats.org/officeDocument/2006/relationships/tags" Target="../tags/tag274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image" Target="../media/image5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image" Target="../media/image6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E5AFD8B-B561-41BC-8ACC-A485554D7EE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734970" y="2968216"/>
            <a:ext cx="8372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</a:rPr>
              <a:t>Guide Messagerie sécurisée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315AD3-8BF3-4F06-8864-CDAE80809C7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16200000">
            <a:off x="5848251" y="2005109"/>
            <a:ext cx="145913" cy="3645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1D2112C3-28B5-4752-9DFD-FB1D2EC4C0C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327" y="1748152"/>
            <a:ext cx="1831759" cy="11191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5C037D-2F90-4F7B-888B-29591516B8B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734968" y="4081251"/>
            <a:ext cx="8372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Version Mai 2023</a:t>
            </a:r>
          </a:p>
        </p:txBody>
      </p:sp>
    </p:spTree>
    <p:extLst>
      <p:ext uri="{BB962C8B-B14F-4D97-AF65-F5344CB8AC3E}">
        <p14:creationId xmlns:p14="http://schemas.microsoft.com/office/powerpoint/2010/main" val="3912447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C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2B3A5AA-9B08-4E2A-90A2-E7350891793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A58C95C-1D39-497C-9334-D61C3BB5317C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7F12FB2-559C-4A5C-BD27-56FD7853A60C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F8B51C4-3354-4E02-BBB7-E49A51BBCA9E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no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Page messagerie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06CEA1E-1BA9-4395-8067-5C839983FE07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587144" y="-14501"/>
            <a:ext cx="2613766" cy="6872508"/>
            <a:chOff x="9587144" y="-14501"/>
            <a:chExt cx="2613766" cy="687250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7E60428-7675-4009-97AA-2842019EC742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3AC834B-AE7F-4AC5-A5E9-0EE6F9376054}"/>
                </a:ext>
              </a:extLst>
            </p:cNvPr>
            <p:cNvGrpSpPr/>
            <p:nvPr/>
          </p:nvGrpSpPr>
          <p:grpSpPr>
            <a:xfrm>
              <a:off x="9587144" y="-14501"/>
              <a:ext cx="2613766" cy="6872508"/>
              <a:chOff x="9615997" y="61021"/>
              <a:chExt cx="2613766" cy="6796981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894F49F-D67C-4D07-BC16-94135E07FC18}"/>
                  </a:ext>
                </a:extLst>
              </p:cNvPr>
              <p:cNvSpPr/>
              <p:nvPr/>
            </p:nvSpPr>
            <p:spPr>
              <a:xfrm>
                <a:off x="9615997" y="61021"/>
                <a:ext cx="2613766" cy="6796981"/>
              </a:xfrm>
              <a:prstGeom prst="rect">
                <a:avLst/>
              </a:prstGeom>
              <a:solidFill>
                <a:srgbClr val="07CBA2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976EBAF-94C5-4E4A-9470-C2CA9973BBB5}"/>
                  </a:ext>
                </a:extLst>
              </p:cNvPr>
              <p:cNvSpPr txBox="1"/>
              <p:nvPr/>
            </p:nvSpPr>
            <p:spPr>
              <a:xfrm>
                <a:off x="9729338" y="1768543"/>
                <a:ext cx="2387084" cy="34244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04765E"/>
                    </a:solidFill>
                  </a:rPr>
                  <a:t>Lorsque la messagerie ne contient aucune conversation (suppression du mail de Bienvenue + des autres).</a:t>
                </a:r>
                <a:endParaRPr lang="fr-FR" sz="1500" b="1" dirty="0">
                  <a:solidFill>
                    <a:srgbClr val="C00000"/>
                  </a:solidFill>
                </a:endParaRPr>
              </a:p>
              <a:p>
                <a:pPr algn="ctr"/>
                <a:endParaRPr lang="fr-FR" sz="16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600" dirty="0"/>
                  <a:t>Un écran d’accueil s’affiche sur la messagerie,  indiquant qu’il n’y a aucune conversation.</a:t>
                </a:r>
              </a:p>
              <a:p>
                <a:pPr algn="ctr"/>
                <a:endParaRPr lang="fr-FR" sz="1500" b="1" dirty="0">
                  <a:solidFill>
                    <a:srgbClr val="C00000"/>
                  </a:solidFill>
                </a:endParaRPr>
              </a:p>
            </p:txBody>
          </p:sp>
        </p:grp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972610BE-26B1-4ADE-8D28-4F7357F65FA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02972" y="276175"/>
            <a:ext cx="7800975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68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C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55F13FC-0865-4C2E-BD82-C3A10AAA0387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277FA2A-6ECF-4228-BAE7-AED371CDE6B0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E76807A-6E6A-477C-84C8-D9F44042640F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no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Page messagerie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DBAE199-AA4F-4549-891A-31854286FFE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6E7898DF-E40C-4F7B-93F3-9C0CFFDE482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11763583" y="3326513"/>
            <a:ext cx="311285" cy="282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7E689EC-6A1F-4793-811D-DCBA9C67F372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1"/>
            <a:ext cx="2613766" cy="6872506"/>
            <a:chOff x="9587144" y="-14501"/>
            <a:chExt cx="2613766" cy="687250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FD0427-27DE-4550-91D2-8CD87D4F9BEB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D1085CF-DBCA-488E-9CBA-B17862181041}"/>
                </a:ext>
              </a:extLst>
            </p:cNvPr>
            <p:cNvGrpSpPr/>
            <p:nvPr/>
          </p:nvGrpSpPr>
          <p:grpSpPr>
            <a:xfrm>
              <a:off x="9587144" y="-14501"/>
              <a:ext cx="2613766" cy="6872506"/>
              <a:chOff x="9615997" y="61021"/>
              <a:chExt cx="2613766" cy="6796981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BF0B61F-5D09-480B-9A91-A5538CC4AA31}"/>
                  </a:ext>
                </a:extLst>
              </p:cNvPr>
              <p:cNvSpPr/>
              <p:nvPr/>
            </p:nvSpPr>
            <p:spPr>
              <a:xfrm>
                <a:off x="9615997" y="61021"/>
                <a:ext cx="2613766" cy="6796981"/>
              </a:xfrm>
              <a:prstGeom prst="rect">
                <a:avLst/>
              </a:prstGeom>
              <a:solidFill>
                <a:srgbClr val="07CBA2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A70A794-9AB1-43FA-86A0-8ABF7D81CCC8}"/>
                  </a:ext>
                </a:extLst>
              </p:cNvPr>
              <p:cNvSpPr txBox="1"/>
              <p:nvPr/>
            </p:nvSpPr>
            <p:spPr>
              <a:xfrm>
                <a:off x="9691517" y="123507"/>
                <a:ext cx="2489974" cy="66966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04765E"/>
                    </a:solidFill>
                  </a:rPr>
                  <a:t>La messagerie sécurisée </a:t>
                </a:r>
                <a:r>
                  <a:rPr lang="fr-FR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contient une liste des conversations </a:t>
                </a:r>
                <a:r>
                  <a:rPr lang="fr-FR" b="1" dirty="0">
                    <a:solidFill>
                      <a:srgbClr val="404040"/>
                    </a:solidFill>
                  </a:rPr>
                  <a:t>comportant</a:t>
                </a:r>
                <a:r>
                  <a:rPr lang="fr-FR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les informations suivantes : 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Nom de l’expéditeur du dernier message de la conversation ;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Objet de la conversation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Date de réception du dernier message de la </a:t>
                </a:r>
                <a:r>
                  <a:rPr lang="fr-FR" sz="1600" dirty="0"/>
                  <a:t>conversation ;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fr-FR" sz="1600" dirty="0"/>
                  <a:t>Mention indiquant la présence de pièce(s) jointe(s) dans la conversation (le cas échéant) ;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fr-FR" sz="1600" dirty="0"/>
                  <a:t>Pastille rose devant le nom des participants à la discussion en cas de message non-lu.</a:t>
                </a:r>
                <a:endParaRPr lang="fr-FR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ctr"/>
                <a:r>
                  <a:rPr lang="fr-FR" b="1" dirty="0"/>
                  <a:t>Pour consulter une conversation, </a:t>
                </a:r>
                <a:r>
                  <a:rPr lang="fr-FR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il faut cliquer dessus.</a:t>
                </a:r>
              </a:p>
              <a:p>
                <a:pPr algn="ctr"/>
                <a:endParaRPr lang="fr-FR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4827C49-83BB-484B-B64E-BF2525B46FB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78827" y="237468"/>
            <a:ext cx="7968163" cy="638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01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C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55F13FC-0865-4C2E-BD82-C3A10AAA0387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277FA2A-6ECF-4228-BAE7-AED371CDE6B0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E76807A-6E6A-477C-84C8-D9F44042640F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no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Page messagerie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DBAE199-AA4F-4549-891A-31854286FFE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6E7898DF-E40C-4F7B-93F3-9C0CFFDE482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11763583" y="3326513"/>
            <a:ext cx="311285" cy="282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7E689EC-6A1F-4793-811D-DCBA9C67F372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1"/>
            <a:ext cx="2613766" cy="6872506"/>
            <a:chOff x="9587144" y="-14501"/>
            <a:chExt cx="2613766" cy="687250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FD0427-27DE-4550-91D2-8CD87D4F9BEB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D1085CF-DBCA-488E-9CBA-B17862181041}"/>
                </a:ext>
              </a:extLst>
            </p:cNvPr>
            <p:cNvGrpSpPr/>
            <p:nvPr/>
          </p:nvGrpSpPr>
          <p:grpSpPr>
            <a:xfrm>
              <a:off x="9587144" y="-14501"/>
              <a:ext cx="2613766" cy="6872506"/>
              <a:chOff x="9615997" y="61021"/>
              <a:chExt cx="2613766" cy="6796981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BF0B61F-5D09-480B-9A91-A5538CC4AA31}"/>
                  </a:ext>
                </a:extLst>
              </p:cNvPr>
              <p:cNvSpPr/>
              <p:nvPr/>
            </p:nvSpPr>
            <p:spPr>
              <a:xfrm>
                <a:off x="9615997" y="61021"/>
                <a:ext cx="2613766" cy="6796981"/>
              </a:xfrm>
              <a:prstGeom prst="rect">
                <a:avLst/>
              </a:prstGeom>
              <a:solidFill>
                <a:srgbClr val="07CBA2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A70A794-9AB1-43FA-86A0-8ABF7D81CCC8}"/>
                  </a:ext>
                </a:extLst>
              </p:cNvPr>
              <p:cNvSpPr txBox="1"/>
              <p:nvPr/>
            </p:nvSpPr>
            <p:spPr>
              <a:xfrm>
                <a:off x="9691517" y="1677859"/>
                <a:ext cx="2489974" cy="3378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04765E"/>
                    </a:solidFill>
                  </a:rPr>
                  <a:t>Lorsqu’un usager reçoit un message envoyé par un Professionnel,</a:t>
                </a:r>
                <a:r>
                  <a:rPr lang="fr-FR" b="1" dirty="0">
                    <a:solidFill>
                      <a:srgbClr val="404040"/>
                    </a:solidFill>
                  </a:rPr>
                  <a:t> il reçoit sur l’adresse de messagerie personnelle renseignée dans </a:t>
                </a:r>
                <a:r>
                  <a:rPr lang="fr-FR" b="1" i="1" dirty="0">
                    <a:solidFill>
                      <a:srgbClr val="404040"/>
                    </a:solidFill>
                  </a:rPr>
                  <a:t>Mon espace santé</a:t>
                </a:r>
                <a:r>
                  <a:rPr lang="fr-FR" b="1" dirty="0">
                    <a:solidFill>
                      <a:srgbClr val="404040"/>
                    </a:solidFill>
                  </a:rPr>
                  <a:t> une notification, qui l’invite à aller consulter le message reçu dans sa Messagerie </a:t>
                </a:r>
                <a:r>
                  <a:rPr lang="fr-FR" b="1" i="1" dirty="0">
                    <a:solidFill>
                      <a:srgbClr val="404040"/>
                    </a:solidFill>
                  </a:rPr>
                  <a:t>Mon espace santé</a:t>
                </a:r>
                <a:r>
                  <a:rPr lang="fr-FR" b="1" dirty="0">
                    <a:solidFill>
                      <a:srgbClr val="404040"/>
                    </a:solidFill>
                  </a:rPr>
                  <a:t>.</a:t>
                </a:r>
              </a:p>
            </p:txBody>
          </p:sp>
        </p:grpSp>
      </p:grpSp>
      <p:pic>
        <p:nvPicPr>
          <p:cNvPr id="2050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9" t="37821" r="31389" b="22948"/>
          <a:stretch/>
        </p:blipFill>
        <p:spPr bwMode="auto">
          <a:xfrm>
            <a:off x="348763" y="813289"/>
            <a:ext cx="9138138" cy="521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706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2799FC-61AF-453F-8D98-9085E5FE12F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78994" y="2405161"/>
            <a:ext cx="271243" cy="2841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C69276-BE7A-4993-BDFD-7A1C8004627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603282" y="2397948"/>
            <a:ext cx="83724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Calibri (Body)"/>
              </a:rPr>
              <a:t>Messagerie sécurisée</a:t>
            </a:r>
          </a:p>
          <a:p>
            <a:endParaRPr lang="fr-FR" sz="3200" dirty="0">
              <a:solidFill>
                <a:schemeClr val="bg1"/>
              </a:solidFill>
              <a:latin typeface="Calibri (Body)"/>
            </a:endParaRPr>
          </a:p>
          <a:p>
            <a:endParaRPr lang="fr-FR" sz="3200" dirty="0">
              <a:solidFill>
                <a:schemeClr val="bg1"/>
              </a:solidFill>
              <a:latin typeface="Calibri (Body)"/>
            </a:endParaRPr>
          </a:p>
          <a:p>
            <a:r>
              <a:rPr lang="fr-FR" sz="3200" b="1" dirty="0">
                <a:solidFill>
                  <a:schemeClr val="bg1"/>
                </a:solidFill>
                <a:latin typeface="Calibri (Body)"/>
              </a:rPr>
              <a:t>Visualisation d’un message et les actions possibles</a:t>
            </a: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72592C5C-F40C-4600-AF5B-9A9ABCAFA37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35837" cy="9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34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8F4B90B-DC20-41FC-84EB-2CB97FE58B8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  <a:solidFill>
            <a:srgbClr val="CCECFF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4485FA-3D41-47DE-A81E-46EF89B012ED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5CDACC8-265C-46F4-8F7B-D44F7C9A9540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Consultation d’un message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ECB3CAE-47AB-43FF-8486-E499DBE1AF3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E77F14-9531-4152-8B76-81E3AFDFE2F6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587144" y="-14507"/>
            <a:ext cx="2613766" cy="6872510"/>
            <a:chOff x="9587144" y="-14507"/>
            <a:chExt cx="2613766" cy="6872510"/>
          </a:xfrm>
          <a:solidFill>
            <a:srgbClr val="CCECFF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8512284-3610-4C72-BEB4-433EE06442C3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363D8D9-1B42-498E-9F08-39932F7582C0}"/>
                </a:ext>
              </a:extLst>
            </p:cNvPr>
            <p:cNvGrpSpPr/>
            <p:nvPr/>
          </p:nvGrpSpPr>
          <p:grpSpPr>
            <a:xfrm>
              <a:off x="9587144" y="-14507"/>
              <a:ext cx="2613766" cy="6872510"/>
              <a:chOff x="9615997" y="61018"/>
              <a:chExt cx="2613766" cy="6796981"/>
            </a:xfrm>
            <a:grpFill/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7B2FFB3-437A-45DD-AA75-6405AEF32EDD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C0A4869-008F-4E78-91A2-AE55D768E624}"/>
                  </a:ext>
                </a:extLst>
              </p:cNvPr>
              <p:cNvSpPr txBox="1"/>
              <p:nvPr/>
            </p:nvSpPr>
            <p:spPr>
              <a:xfrm>
                <a:off x="9665388" y="496742"/>
                <a:ext cx="2516103" cy="619442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tabLst>
                    <a:tab pos="1433513" algn="l"/>
                  </a:tabLst>
                </a:pPr>
                <a:r>
                  <a:rPr lang="fr-FR" b="1" dirty="0">
                    <a:solidFill>
                      <a:srgbClr val="0C44A0"/>
                    </a:solidFill>
                  </a:rPr>
                  <a:t>La page de consultation des messages d’une conversation est composée : </a:t>
                </a:r>
              </a:p>
              <a:p>
                <a:pPr algn="ctr">
                  <a:tabLst>
                    <a:tab pos="1433513" algn="l"/>
                  </a:tabLst>
                </a:pPr>
                <a:endParaRPr lang="fr-FR" b="1" dirty="0">
                  <a:solidFill>
                    <a:srgbClr val="0C44A0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  <a:tabLst>
                    <a:tab pos="1528763" algn="l"/>
                  </a:tabLst>
                </a:pPr>
                <a:r>
                  <a:rPr lang="fr-F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De l’objet de la conversation ;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D’une icône corbeille qui propose la suppression de la </a:t>
                </a:r>
                <a:r>
                  <a:rPr lang="fr-FR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conversation complète.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endParaRPr lang="fr-FR" sz="1500" dirty="0">
                  <a:solidFill>
                    <a:srgbClr val="E11A81"/>
                  </a:solidFill>
                </a:endParaRPr>
              </a:p>
              <a:p>
                <a:pPr algn="ctr"/>
                <a:r>
                  <a:rPr lang="fr-FR" b="1" dirty="0">
                    <a:solidFill>
                      <a:srgbClr val="0C44A0"/>
                    </a:solidFill>
                  </a:rPr>
                  <a:t>Et pour chaque message:</a:t>
                </a:r>
              </a:p>
              <a:p>
                <a:pPr algn="ctr"/>
                <a:endParaRPr lang="fr-FR" b="1" dirty="0">
                  <a:solidFill>
                    <a:srgbClr val="0C44A0"/>
                  </a:solidFill>
                </a:endParaRP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Du nom de l’expéditeur ;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Du nom </a:t>
                </a:r>
                <a:r>
                  <a:rPr lang="fr-FR" sz="1600" dirty="0"/>
                  <a:t>des destinataires ;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De la date de réception ou d’envoi ;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Du contenu (texte +pièces jointes).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fr-FR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64A6023-3002-4E32-A370-5A41427A00E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333326" y="194123"/>
            <a:ext cx="7108552" cy="645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9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8F4B90B-DC20-41FC-84EB-2CB97FE58B8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  <a:solidFill>
            <a:srgbClr val="CCECFF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4485FA-3D41-47DE-A81E-46EF89B012ED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5CDACC8-265C-46F4-8F7B-D44F7C9A9540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Consultation d’un message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ECB3CAE-47AB-43FF-8486-E499DBE1AF3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7BCAAC8-F160-480E-B248-FE977BF7D24B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587144" y="-14507"/>
            <a:ext cx="2613766" cy="6858000"/>
            <a:chOff x="9587144" y="-14507"/>
            <a:chExt cx="2613766" cy="738575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6FCAE91-5BB2-416C-B431-73A35175FF2B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1E3030A-59BF-4DCE-AF14-E167C7A30F06}"/>
                </a:ext>
              </a:extLst>
            </p:cNvPr>
            <p:cNvGrpSpPr/>
            <p:nvPr/>
          </p:nvGrpSpPr>
          <p:grpSpPr>
            <a:xfrm>
              <a:off x="9587144" y="-14507"/>
              <a:ext cx="2613766" cy="7385756"/>
              <a:chOff x="9615997" y="61018"/>
              <a:chExt cx="2613766" cy="7304587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1EC6BEE-BCCD-447B-AD38-0432F7C64392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solidFill>
                <a:srgbClr val="CCECFF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46D56C7-C853-437D-9934-F92284797398}"/>
                  </a:ext>
                </a:extLst>
              </p:cNvPr>
              <p:cNvSpPr txBox="1"/>
              <p:nvPr/>
            </p:nvSpPr>
            <p:spPr>
              <a:xfrm>
                <a:off x="9615997" y="75365"/>
                <a:ext cx="2613766" cy="7290240"/>
              </a:xfrm>
              <a:prstGeom prst="rect">
                <a:avLst/>
              </a:prstGeom>
              <a:solidFill>
                <a:srgbClr val="CCEC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0C44A0"/>
                    </a:solidFill>
                  </a:rPr>
                  <a:t>Les actions possibles </a:t>
                </a:r>
                <a:r>
                  <a:rPr lang="fr-FR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sur un message reçu sont : </a:t>
                </a:r>
              </a:p>
              <a:p>
                <a:pPr algn="ctr"/>
                <a:endParaRPr lang="fr-F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En cliquant sur les trois petits points ou en sélectionnant les fonctions en bas du message : 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Répondre (uniquement à l’expéditeur du message) ;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Répondre à tous (si la conversation contient &gt;1 correspondant ;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Visualiser une pièce jointe en cliquant dessus.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Lorsqu’une conversation contient au moins une PJ, cela est mentionné dans la liste des conversations par un trombone associé à « Documents attachés ».</a:t>
                </a:r>
                <a:endParaRPr lang="fr-FR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ctr"/>
                <a:endParaRPr lang="fr-FR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ctr"/>
                <a:endParaRPr lang="fr-FR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E61A101-4740-42C5-A01A-6EA60C5BA4F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471608" y="206983"/>
            <a:ext cx="7108552" cy="644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389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BE3B564-D4A0-458D-A29F-D501A4776D5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  <a:solidFill>
            <a:srgbClr val="CCECFF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8F64811-A1C6-4102-A6DD-FFB642AB5E20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1E9EE8-8557-40C5-8D49-95F099A3AA16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Consultation d’une pièce jointe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532936A1-AC82-43FF-9CF6-C9FECFC9C75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14D75532-582C-4829-AFAA-B5780E86F85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11763583" y="3326513"/>
            <a:ext cx="311285" cy="282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D9021ED-92BB-4FED-868A-BF80265895B3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0"/>
            <a:ext cx="2613766" cy="7578023"/>
            <a:chOff x="9587144" y="-14500"/>
            <a:chExt cx="2613766" cy="7578023"/>
          </a:xfrm>
          <a:solidFill>
            <a:srgbClr val="CCECFF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9EEE73-7DB4-4F76-AD89-3D192BA766D4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4F8E61C-A98A-4CAC-8303-9C060BD709C2}"/>
                </a:ext>
              </a:extLst>
            </p:cNvPr>
            <p:cNvSpPr txBox="1"/>
            <p:nvPr/>
          </p:nvSpPr>
          <p:spPr>
            <a:xfrm>
              <a:off x="9693032" y="161498"/>
              <a:ext cx="2459606" cy="7402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404040"/>
                  </a:solidFill>
                </a:rPr>
                <a:t>Après avoir </a:t>
              </a:r>
              <a:r>
                <a:rPr lang="fr-FR" b="1" dirty="0">
                  <a:solidFill>
                    <a:srgbClr val="0C44A0"/>
                  </a:solidFill>
                </a:rPr>
                <a:t>cliqué sur une pièce jointe, </a:t>
              </a:r>
              <a:r>
                <a:rPr lang="fr-FR" b="1" dirty="0">
                  <a:solidFill>
                    <a:srgbClr val="404040"/>
                  </a:solidFill>
                </a:rPr>
                <a:t>il est possible de :</a:t>
              </a:r>
            </a:p>
            <a:p>
              <a:pPr algn="ctr"/>
              <a:endParaRPr lang="fr-FR" sz="15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fr-FR" sz="16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Visualiser la pièce jointe </a:t>
              </a:r>
              <a:r>
                <a: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 le format le permet </a:t>
              </a:r>
              <a:r>
                <a:rPr lang="fr-FR" sz="1600" dirty="0"/>
                <a:t>(.</a:t>
              </a:r>
              <a:r>
                <a:rPr lang="fr-FR" sz="1600" dirty="0" err="1"/>
                <a:t>pdf</a:t>
              </a:r>
              <a:r>
                <a:rPr lang="fr-FR" sz="1600" dirty="0"/>
                <a:t>, png, ou .jpg) ;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fr-FR" sz="16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Télécharger la pièce jointe sur l’appareil</a:t>
              </a:r>
              <a:r>
                <a: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avec le bouton « Télécharger » ;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fr-FR" sz="16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Ajouter la pièce jointe dans mes documents </a:t>
              </a:r>
              <a:r>
                <a:rPr lang="fr-FR" sz="1600" b="1" i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Mon espace santé</a:t>
              </a:r>
              <a:r>
                <a:rPr lang="fr-FR" sz="1600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avec le bouton « Ajouter à mes documents santé » si la taille du fichier est &lt;5Mo, et si le format du ficher est: .jpeg, .jpg, .</a:t>
              </a:r>
              <a:r>
                <a:rPr lang="fr-F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pdf</a:t>
              </a:r>
              <a:r>
                <a: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.</a:t>
              </a:r>
              <a:r>
                <a:rPr lang="fr-F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rtf</a:t>
              </a:r>
              <a:r>
                <a: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.tif, .</a:t>
              </a:r>
              <a:r>
                <a:rPr lang="fr-FR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tiff</a:t>
              </a:r>
              <a:r>
                <a: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.txt, ou .png ;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fr-FR" sz="16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Revenir à la conversation</a:t>
              </a:r>
              <a:r>
                <a: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à l’aide de la flèche en haut à gauche.</a:t>
              </a:r>
            </a:p>
            <a:p>
              <a:endParaRPr lang="fr-FR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endParaRPr lang="fr-FR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endParaRPr lang="fr-FR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02C4BF5-FF82-4586-86C2-FE605FF632B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522198" y="335011"/>
            <a:ext cx="6882981" cy="618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92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F64811-A1C6-4102-A6DD-FFB642AB5E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264692" cy="6858000"/>
          </a:xfrm>
          <a:prstGeom prst="rect">
            <a:avLst/>
          </a:prstGeom>
          <a:solidFill>
            <a:srgbClr val="FFE5F6"/>
          </a:solidFill>
          <a:ln>
            <a:solidFill>
              <a:srgbClr val="FFE5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32936A1-AC82-43FF-9CF6-C9FECFC9C75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14D75532-582C-4829-AFAA-B5780E86F85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11763583" y="3326513"/>
            <a:ext cx="311285" cy="282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B31120-4680-43D9-9387-B809712EC3E9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  <a:solidFill>
            <a:srgbClr val="CCECFF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46A2370-3CBE-4AEC-9C30-1C30AF1359F9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F9D1ADF-A3C3-4BDB-A5EE-94136385BD6E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Consultation d’une pièce jointe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0BDAF1F-A716-49DA-963F-9B85BF95367F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9585604" y="-20571"/>
            <a:ext cx="2615306" cy="7648248"/>
            <a:chOff x="9585604" y="-20571"/>
            <a:chExt cx="2615306" cy="764824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15F20B6-C5E4-45CA-8A26-5B001F7F0DD9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C7E7D07-714D-461D-85EC-E6BCA182C5D0}"/>
                </a:ext>
              </a:extLst>
            </p:cNvPr>
            <p:cNvSpPr txBox="1"/>
            <p:nvPr/>
          </p:nvSpPr>
          <p:spPr>
            <a:xfrm>
              <a:off x="9585604" y="-20571"/>
              <a:ext cx="2615306" cy="7648248"/>
            </a:xfrm>
            <a:prstGeom prst="rect">
              <a:avLst/>
            </a:prstGeom>
            <a:solidFill>
              <a:srgbClr val="CCE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404040"/>
                  </a:solidFill>
                </a:rPr>
                <a:t>Après avoir </a:t>
              </a:r>
              <a:r>
                <a:rPr lang="fr-FR" b="1" dirty="0">
                  <a:solidFill>
                    <a:srgbClr val="0C44A0"/>
                  </a:solidFill>
                </a:rPr>
                <a:t>cliqué sur une pièce jointe, dont le format ne permet pas la visualisation (ni .</a:t>
              </a:r>
              <a:r>
                <a:rPr lang="fr-FR" b="1" dirty="0" err="1">
                  <a:solidFill>
                    <a:srgbClr val="0C44A0"/>
                  </a:solidFill>
                </a:rPr>
                <a:t>pdf</a:t>
              </a:r>
              <a:r>
                <a:rPr lang="fr-FR" b="1" dirty="0">
                  <a:solidFill>
                    <a:srgbClr val="0C44A0"/>
                  </a:solidFill>
                </a:rPr>
                <a:t>, .png ou .jpg), </a:t>
              </a:r>
              <a:r>
                <a:rPr lang="fr-FR" b="1" dirty="0">
                  <a:solidFill>
                    <a:srgbClr val="404040"/>
                  </a:solidFill>
                </a:rPr>
                <a:t>il est possible de:</a:t>
              </a:r>
            </a:p>
            <a:p>
              <a:pPr algn="ctr"/>
              <a:endParaRPr lang="fr-FR" sz="15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fr-FR" sz="16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Télécharger la pièce jointe sur l’appareil</a:t>
              </a:r>
              <a:r>
                <a: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avec le bouton « Télécharger » ;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Si le format est compatible et que la taille du document est &gt;5Mo: </a:t>
              </a:r>
              <a:r>
                <a:rPr lang="fr-FR" sz="16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Ajouter la pièce jointe dans mes documents</a:t>
              </a:r>
              <a:r>
                <a:rPr lang="fr-FR" sz="1600" b="1" i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Mon espace santé</a:t>
              </a:r>
              <a:r>
                <a:rPr lang="fr-FR" sz="16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avec le bouton « Ajouter à mes documents santé » ;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fr-FR" sz="16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Revenir à la conversation</a:t>
              </a:r>
              <a:r>
                <a: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, à l’aide de la flèche en haut à gauche.</a:t>
              </a:r>
            </a:p>
            <a:p>
              <a:endPara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Lorsque l’affichage n’est pas possible, une page prévue à cet effet s’affiche.</a:t>
              </a:r>
            </a:p>
            <a:p>
              <a:endPara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endPara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endPara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C5BA08F-5B65-41E3-81BA-C66F00526F8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06943" y="383783"/>
            <a:ext cx="8236410" cy="609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84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32936A1-AC82-43FF-9CF6-C9FECFC9C75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14D75532-582C-4829-AFAA-B5780E86F85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11763583" y="3326513"/>
            <a:ext cx="311285" cy="282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2DB9B04-0B29-4C53-BF58-D10C1414121F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  <a:solidFill>
            <a:srgbClr val="CCECFF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2770A57-76E7-4630-AB0D-0447D2B6C8E0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BDFFBC9-267E-4801-A3CA-FCB435866313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Consultation d’une pièce jointe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0ACF3D8-7DD5-4883-BF09-9ABAFBD8CF7C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7"/>
            <a:ext cx="2613766" cy="7001075"/>
            <a:chOff x="9587144" y="-14507"/>
            <a:chExt cx="2613766" cy="7001075"/>
          </a:xfrm>
          <a:solidFill>
            <a:srgbClr val="CCECFF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416E21C-19CE-4A67-AE45-E24D9C1721CE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02A06B7-B966-4140-969F-84867C790DA0}"/>
                </a:ext>
              </a:extLst>
            </p:cNvPr>
            <p:cNvGrpSpPr/>
            <p:nvPr/>
          </p:nvGrpSpPr>
          <p:grpSpPr>
            <a:xfrm>
              <a:off x="9587144" y="-14507"/>
              <a:ext cx="2613766" cy="7001075"/>
              <a:chOff x="9615997" y="61018"/>
              <a:chExt cx="2613766" cy="6924135"/>
            </a:xfrm>
            <a:grpFill/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F244861-72B7-463C-A887-102C33EE1491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61C205F-B5B6-4885-87F6-495420A29049}"/>
                  </a:ext>
                </a:extLst>
              </p:cNvPr>
              <p:cNvSpPr txBox="1"/>
              <p:nvPr/>
            </p:nvSpPr>
            <p:spPr>
              <a:xfrm>
                <a:off x="9693077" y="90625"/>
                <a:ext cx="2459606" cy="689452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0C44A0"/>
                    </a:solidFill>
                  </a:rPr>
                  <a:t>Si le document cliqué n’est pas compatible* </a:t>
                </a:r>
                <a:r>
                  <a:rPr lang="fr-FR" b="1" dirty="0">
                    <a:solidFill>
                      <a:srgbClr val="404040"/>
                    </a:solidFill>
                  </a:rPr>
                  <a:t>avec les documents acceptés dans « Mes documents de santé » il est possible de :</a:t>
                </a:r>
                <a:endParaRPr lang="fr-FR" sz="15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Télécharger la pièce jointe sur l’appareil, avec le bouton « Télécharger »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Revenir à la conversation, à l’aide de la flèche en haut à gauche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Il n’est pas possible d’ajouter la pièce jointe dans mes documents,  le bouton « Ajouter à mes documents santé » n’est pas proposé à l’utilisateur</a:t>
                </a:r>
                <a:endParaRPr lang="fr-FR" sz="15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r>
                  <a:rPr lang="fr-FR" sz="1400" b="1" i="1" dirty="0">
                    <a:solidFill>
                      <a:srgbClr val="E11A81"/>
                    </a:solidFill>
                  </a:rPr>
                  <a:t>*</a:t>
                </a:r>
                <a:r>
                  <a:rPr lang="fr-FR" sz="14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Seuls les fichiers de taille inférieure à 5Mo, et aux formats .jpeg, .jpg, .</a:t>
                </a:r>
                <a:r>
                  <a:rPr lang="fr-FR" sz="1400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pdf</a:t>
                </a:r>
                <a:r>
                  <a:rPr lang="fr-FR" sz="14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.</a:t>
                </a:r>
                <a:r>
                  <a:rPr lang="fr-FR" sz="1400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rtf</a:t>
                </a:r>
                <a:r>
                  <a:rPr lang="fr-FR" sz="14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.tif, .</a:t>
                </a:r>
                <a:r>
                  <a:rPr lang="fr-FR" sz="1400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tiff</a:t>
                </a:r>
                <a:r>
                  <a:rPr lang="fr-FR" sz="14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.</a:t>
                </a:r>
                <a:r>
                  <a:rPr lang="fr-FR" sz="1400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txt</a:t>
                </a:r>
                <a:r>
                  <a:rPr lang="fr-FR" sz="14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et .</a:t>
                </a:r>
                <a:r>
                  <a:rPr lang="fr-FR" sz="1400" i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png</a:t>
                </a:r>
                <a:r>
                  <a:rPr lang="fr-FR" sz="14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sont compatibles avec un ajout dans les Documents de santé</a:t>
                </a: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BD01218-3263-4FC8-B690-788EFFC9CB8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61812" y="437496"/>
            <a:ext cx="8126672" cy="596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38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BE3B564-D4A0-458D-A29F-D501A4776D5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  <a:solidFill>
            <a:srgbClr val="CCECFF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8F64811-A1C6-4102-A6DD-FFB642AB5E20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1E9EE8-8557-40C5-8D49-95F099A3AA16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Ajout d’une pièce jointe dans les documents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532936A1-AC82-43FF-9CF6-C9FECFC9C75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14D75532-582C-4829-AFAA-B5780E86F85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11763583" y="3326513"/>
            <a:ext cx="311285" cy="282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9EEE73-7DB4-4F76-AD89-3D192BA766D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587144" y="-14500"/>
            <a:ext cx="2613766" cy="6872500"/>
          </a:xfrm>
          <a:prstGeom prst="rect">
            <a:avLst/>
          </a:prstGeom>
          <a:solidFill>
            <a:srgbClr val="CCE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F8E61C-A98A-4CAC-8303-9C060BD709C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9610871" y="-14499"/>
            <a:ext cx="2613766" cy="6586418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404040"/>
                </a:solidFill>
              </a:rPr>
              <a:t>Après avoir </a:t>
            </a:r>
            <a:r>
              <a:rPr lang="fr-FR" b="1" dirty="0">
                <a:solidFill>
                  <a:srgbClr val="0C44A0"/>
                </a:solidFill>
              </a:rPr>
              <a:t>cliqué sur « Ajouter à mes documents santé » : </a:t>
            </a:r>
            <a:r>
              <a:rPr lang="fr-FR" b="1" dirty="0">
                <a:solidFill>
                  <a:srgbClr val="C71773"/>
                </a:solidFill>
              </a:rPr>
              <a:t> </a:t>
            </a:r>
            <a:endParaRPr lang="fr-FR" b="1" dirty="0">
              <a:solidFill>
                <a:srgbClr val="40404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404040"/>
                </a:solidFill>
              </a:rPr>
              <a:t>Le nom du document et la date du document (date du jour par défaut) 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404040"/>
                </a:solidFill>
              </a:rPr>
              <a:t>La catégorie du document qui sont : Ma santé en résumé, Ordonnances et soins, Radios 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404040"/>
                </a:solidFill>
              </a:rPr>
              <a:t>Le dossier dans lequel le document est rangé (aucun dossier par défaut) 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404040"/>
                </a:solidFill>
              </a:rPr>
              <a:t>La confidentialité du document : affichée suivant le choix fait par l’utilisateur dans ses paramètres, ou par défaut visible. Elle est modifiable par l’usager lors de l’ajout du document.</a:t>
            </a:r>
          </a:p>
          <a:p>
            <a:r>
              <a:rPr lang="fr-FR" sz="1600" dirty="0">
                <a:solidFill>
                  <a:srgbClr val="404040"/>
                </a:solidFill>
              </a:rPr>
              <a:t>L’usager peut accéder à une page d’information sur les destinataires des données</a:t>
            </a:r>
            <a:r>
              <a:rPr lang="fr-FR" dirty="0">
                <a:solidFill>
                  <a:srgbClr val="404040"/>
                </a:solidFill>
              </a:rPr>
              <a:t>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A1BFF3B-BC88-4B11-8B18-6E1AEB555E5F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448907" y="1254898"/>
            <a:ext cx="5218113" cy="528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60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nector: Elbow 22">
            <a:extLst>
              <a:ext uri="{FF2B5EF4-FFF2-40B4-BE49-F238E27FC236}">
                <a16:creationId xmlns:a16="http://schemas.microsoft.com/office/drawing/2014/main" id="{B4B146C8-5666-427E-AC59-D5E710E32C85}"/>
              </a:ext>
            </a:extLst>
          </p:cNvPr>
          <p:cNvCxnSpPr>
            <a:cxnSpLocks/>
            <a:endCxn id="20" idx="0"/>
          </p:cNvCxnSpPr>
          <p:nvPr>
            <p:custDataLst>
              <p:tags r:id="rId1"/>
            </p:custDataLst>
          </p:nvPr>
        </p:nvCxnSpPr>
        <p:spPr>
          <a:xfrm>
            <a:off x="7121292" y="2599105"/>
            <a:ext cx="3191404" cy="1646650"/>
          </a:xfrm>
          <a:prstGeom prst="bentConnector2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92F4CA26-4F9A-460A-B395-D838C7945313}"/>
              </a:ext>
            </a:extLst>
          </p:cNvPr>
          <p:cNvCxnSpPr>
            <a:cxnSpLocks/>
            <a:endCxn id="14" idx="0"/>
          </p:cNvCxnSpPr>
          <p:nvPr>
            <p:custDataLst>
              <p:tags r:id="rId2"/>
            </p:custDataLst>
          </p:nvPr>
        </p:nvCxnSpPr>
        <p:spPr>
          <a:xfrm>
            <a:off x="2760785" y="2639476"/>
            <a:ext cx="3314415" cy="1606279"/>
          </a:xfrm>
          <a:prstGeom prst="bentConnector2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9B3357C-50E6-4E8D-AAC2-38A75B62EEE6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896669" y="783405"/>
            <a:ext cx="2529191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99DB50C-BB0F-409C-B3D1-86F9E5101F5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62205" y="1214202"/>
            <a:ext cx="11027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u="sng" dirty="0">
                <a:solidFill>
                  <a:schemeClr val="bg1"/>
                </a:solidFill>
              </a:rPr>
              <a:t>Quel est l’objectif de la page Messagerie sécurisée de mon espace santé ?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bg1"/>
                </a:solidFill>
              </a:rPr>
              <a:t>L’objectif principal de la messagerie est l’échange en toute sécurité des informations personnelles avec l’équipe de soins de l’usager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6BEDBE-0FAB-424B-826B-623FE0F98A6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150642" y="4245755"/>
            <a:ext cx="3849116" cy="584775"/>
          </a:xfrm>
          <a:prstGeom prst="rect">
            <a:avLst/>
          </a:prstGeom>
          <a:solidFill>
            <a:srgbClr val="E11A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De recevoir/sauvegarder et envoyer des documents médicaux</a:t>
            </a: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12D4C854-67A8-4BB1-92B1-8AAD6893F2D6}"/>
              </a:ext>
            </a:extLst>
          </p:cNvPr>
          <p:cNvCxnSpPr>
            <a:cxnSpLocks/>
            <a:endCxn id="13" idx="0"/>
          </p:cNvCxnSpPr>
          <p:nvPr>
            <p:custDataLst>
              <p:tags r:id="rId6"/>
            </p:custDataLst>
          </p:nvPr>
        </p:nvCxnSpPr>
        <p:spPr>
          <a:xfrm rot="5400000">
            <a:off x="1416627" y="3203240"/>
            <a:ext cx="1449076" cy="606922"/>
          </a:xfrm>
          <a:prstGeom prst="bentConnector3">
            <a:avLst>
              <a:gd name="adj1" fmla="val 50000"/>
            </a:avLst>
          </a:prstGeom>
          <a:ln w="349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5BF9C22-DCBC-40DC-A6CC-9E9081026881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896670" y="2249747"/>
            <a:ext cx="10357064" cy="537034"/>
          </a:xfrm>
          <a:prstGeom prst="rect">
            <a:avLst/>
          </a:prstGeom>
          <a:solidFill>
            <a:srgbClr val="F0B323"/>
          </a:solidFill>
          <a:ln w="15875">
            <a:solidFill>
              <a:srgbClr val="F0B323"/>
            </a:solidFill>
          </a:ln>
        </p:spPr>
        <p:txBody>
          <a:bodyPr wrap="square" tIns="144000" bIns="144000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La messagerie sécurisée est accessible depuis n’importe quelle page à partir du menu en haut de </a:t>
            </a:r>
            <a:r>
              <a:rPr lang="fr-FR" sz="1600">
                <a:solidFill>
                  <a:schemeClr val="bg1"/>
                </a:solidFill>
              </a:rPr>
              <a:t>votre écran 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C6A524D-AE24-4A97-AA22-76EDA4E29D1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896669" y="3242802"/>
            <a:ext cx="10357063" cy="783255"/>
          </a:xfrm>
          <a:prstGeom prst="rect">
            <a:avLst/>
          </a:prstGeom>
          <a:solidFill>
            <a:srgbClr val="0C44A0"/>
          </a:solidFill>
          <a:ln w="15875">
            <a:solidFill>
              <a:schemeClr val="bg1"/>
            </a:solidFill>
          </a:ln>
        </p:spPr>
        <p:txBody>
          <a:bodyPr wrap="square" tIns="144000" bIns="144000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La messagerie ne permet pas d’envoyer un message aux professionnels de santé sans qu’ils n’aient initié une conversation. Après le premier contact, la messagerie sécurisée permet de 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681AFF-EE34-4B6B-A0CB-91718C180658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88839" y="333906"/>
            <a:ext cx="2097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Présentation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DC88EB-DE17-4D56-8EAB-EE4D00F40B1C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455321" y="4231239"/>
            <a:ext cx="2764765" cy="584775"/>
          </a:xfrm>
          <a:prstGeom prst="rect">
            <a:avLst/>
          </a:prstGeom>
          <a:solidFill>
            <a:srgbClr val="07CBA2"/>
          </a:solidFill>
        </p:spPr>
        <p:txBody>
          <a:bodyPr wrap="square" rtlCol="0">
            <a:spAutoFit/>
          </a:bodyPr>
          <a:lstStyle/>
          <a:p>
            <a:pPr algn="ctr"/>
            <a:endParaRPr lang="fr-FR" sz="1600">
              <a:solidFill>
                <a:schemeClr val="bg1"/>
              </a:solidFill>
            </a:endParaRPr>
          </a:p>
          <a:p>
            <a:pPr algn="ctr"/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590F0B-D617-4EDC-9961-513BF3629684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55320" y="4368866"/>
            <a:ext cx="2764765" cy="338554"/>
          </a:xfrm>
          <a:prstGeom prst="rect">
            <a:avLst/>
          </a:prstGeom>
          <a:solidFill>
            <a:srgbClr val="07CBA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Répondre à un PS</a:t>
            </a: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F8737F2C-433A-4183-A863-80CBBF297370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8930314" y="4245755"/>
            <a:ext cx="2764764" cy="584775"/>
          </a:xfrm>
          <a:prstGeom prst="rect">
            <a:avLst/>
          </a:prstGeom>
          <a:solidFill>
            <a:srgbClr val="04765E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Écrire un nouveau message à un PS qui m’a déjà écrit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C982B67-384F-4723-BC20-7265B13AA51E}"/>
              </a:ext>
            </a:extLst>
          </p:cNvPr>
          <p:cNvSpPr txBox="1"/>
          <p:nvPr/>
        </p:nvSpPr>
        <p:spPr>
          <a:xfrm>
            <a:off x="788840" y="5151265"/>
            <a:ext cx="104648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rgbClr val="F0B323"/>
                </a:solidFill>
              </a:rPr>
              <a:t>Il est désormais également possible de contacter une pharmacie via le partage de document sur un document ou via la fonctionnalité écrire un nouveau message.</a:t>
            </a:r>
          </a:p>
        </p:txBody>
      </p:sp>
    </p:spTree>
    <p:extLst>
      <p:ext uri="{BB962C8B-B14F-4D97-AF65-F5344CB8AC3E}">
        <p14:creationId xmlns:p14="http://schemas.microsoft.com/office/powerpoint/2010/main" val="3467511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BE3B564-D4A0-458D-A29F-D501A4776D5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  <a:solidFill>
            <a:srgbClr val="CCECFF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8F64811-A1C6-4102-A6DD-FFB642AB5E20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1E9EE8-8557-40C5-8D49-95F099A3AA16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Popup document ajouté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532936A1-AC82-43FF-9CF6-C9FECFC9C75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14D75532-582C-4829-AFAA-B5780E86F85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11763583" y="3326513"/>
            <a:ext cx="311285" cy="282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D9021ED-92BB-4FED-868A-BF80265895B3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7"/>
            <a:ext cx="2648631" cy="6872508"/>
            <a:chOff x="9587144" y="-14507"/>
            <a:chExt cx="2648631" cy="6872508"/>
          </a:xfrm>
          <a:solidFill>
            <a:srgbClr val="CCECFF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9EEE73-7DB4-4F76-AD89-3D192BA766D4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BE425B8-7D33-4204-8D4F-C43693682508}"/>
                </a:ext>
              </a:extLst>
            </p:cNvPr>
            <p:cNvGrpSpPr/>
            <p:nvPr/>
          </p:nvGrpSpPr>
          <p:grpSpPr>
            <a:xfrm>
              <a:off x="9587144" y="-14507"/>
              <a:ext cx="2648631" cy="6872508"/>
              <a:chOff x="9615997" y="61018"/>
              <a:chExt cx="2648631" cy="6796981"/>
            </a:xfrm>
            <a:grpFill/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0CDFC8D-B8B2-46D0-B181-7D63D49EBB1E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4F8E61C-A98A-4CAC-8303-9C060BD709C2}"/>
                  </a:ext>
                </a:extLst>
              </p:cNvPr>
              <p:cNvSpPr txBox="1"/>
              <p:nvPr/>
            </p:nvSpPr>
            <p:spPr>
              <a:xfrm>
                <a:off x="9650862" y="2152571"/>
                <a:ext cx="2613766" cy="316569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404040"/>
                    </a:solidFill>
                  </a:rPr>
                  <a:t>Lorsque </a:t>
                </a:r>
                <a:r>
                  <a:rPr lang="fr-FR" b="1" dirty="0">
                    <a:solidFill>
                      <a:srgbClr val="0C44A0"/>
                    </a:solidFill>
                  </a:rPr>
                  <a:t>la pièce jointe a été ajoutée dans les documents </a:t>
                </a:r>
                <a:r>
                  <a:rPr lang="fr-FR" b="1" dirty="0">
                    <a:solidFill>
                      <a:srgbClr val="404040"/>
                    </a:solidFill>
                  </a:rPr>
                  <a:t>de l’utilisateur avec succès : </a:t>
                </a:r>
                <a:endParaRPr lang="fr-FR" sz="1500" dirty="0">
                  <a:solidFill>
                    <a:srgbClr val="404040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fr-FR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Un </a:t>
                </a:r>
                <a:r>
                  <a:rPr lang="fr-FR" sz="1600" dirty="0"/>
                  <a:t>snack barre </a:t>
                </a:r>
                <a:r>
                  <a:rPr lang="fr-F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apparaît indiquant que le document a été ajouté ;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L’utilisateur pourra retrouver ce document dans ses documents de santé.</a:t>
                </a: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4C53771-000B-4CCB-8FBC-1ADC24DA433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25826" y="263745"/>
            <a:ext cx="7998645" cy="631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83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2799FC-61AF-453F-8D98-9085E5FE12F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78994" y="2405161"/>
            <a:ext cx="271243" cy="2841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C69276-BE7A-4993-BDFD-7A1C8004627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603282" y="2397948"/>
            <a:ext cx="83724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Calibri (Body)"/>
              </a:rPr>
              <a:t>Messagerie sécurisée</a:t>
            </a:r>
          </a:p>
          <a:p>
            <a:endParaRPr lang="fr-FR" sz="3200" dirty="0">
              <a:solidFill>
                <a:schemeClr val="bg1"/>
              </a:solidFill>
              <a:latin typeface="Calibri (Body)"/>
            </a:endParaRPr>
          </a:p>
          <a:p>
            <a:endParaRPr lang="fr-FR" sz="3200" dirty="0">
              <a:solidFill>
                <a:schemeClr val="bg1"/>
              </a:solidFill>
              <a:latin typeface="Calibri (Body)"/>
            </a:endParaRPr>
          </a:p>
          <a:p>
            <a:r>
              <a:rPr lang="fr-FR" sz="3200" b="1" dirty="0">
                <a:solidFill>
                  <a:schemeClr val="bg1"/>
                </a:solidFill>
                <a:latin typeface="Calibri (Body)"/>
              </a:rPr>
              <a:t>Répondre à un message</a:t>
            </a: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72592C5C-F40C-4600-AF5B-9A9ABCAFA37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35837" cy="9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88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BE3B564-D4A0-458D-A29F-D501A4776D5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  <a:solidFill>
            <a:srgbClr val="FFE5F6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8F64811-A1C6-4102-A6DD-FFB642AB5E20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1E9EE8-8557-40C5-8D49-95F099A3AA16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Page réponse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532936A1-AC82-43FF-9CF6-C9FECFC9C75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14D75532-582C-4829-AFAA-B5780E86F85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11763583" y="3326513"/>
            <a:ext cx="311285" cy="282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9EEE73-7DB4-4F76-AD89-3D192BA766D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587144" y="-14500"/>
            <a:ext cx="2613766" cy="687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CDFC8D-B8B2-46D0-B181-7D63D49EBB1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587144" y="-14507"/>
            <a:ext cx="2613766" cy="6872508"/>
          </a:xfrm>
          <a:prstGeom prst="rect">
            <a:avLst/>
          </a:prstGeom>
          <a:solidFill>
            <a:srgbClr val="E11A81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F8E61C-A98A-4CAC-8303-9C060BD709C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532397" y="172601"/>
            <a:ext cx="272326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E11A81"/>
                </a:solidFill>
              </a:rPr>
              <a:t>(1/2)</a:t>
            </a:r>
            <a:endParaRPr lang="fr-FR" b="1" dirty="0">
              <a:solidFill>
                <a:srgbClr val="404040"/>
              </a:solidFill>
            </a:endParaRPr>
          </a:p>
          <a:p>
            <a:pPr algn="ctr"/>
            <a:r>
              <a:rPr lang="fr-FR" b="1" dirty="0">
                <a:solidFill>
                  <a:srgbClr val="404040"/>
                </a:solidFill>
              </a:rPr>
              <a:t>Après avoir </a:t>
            </a:r>
            <a:r>
              <a:rPr lang="fr-FR" b="1" dirty="0">
                <a:solidFill>
                  <a:srgbClr val="C71773"/>
                </a:solidFill>
              </a:rPr>
              <a:t>cliqué sur le bouton de réponse,</a:t>
            </a:r>
            <a:r>
              <a:rPr lang="fr-FR" b="1" dirty="0">
                <a:solidFill>
                  <a:srgbClr val="404040"/>
                </a:solidFill>
              </a:rPr>
              <a:t> un champ de saisie apparaît : </a:t>
            </a:r>
            <a:endParaRPr lang="fr-FR" sz="1500" dirty="0">
              <a:solidFill>
                <a:srgbClr val="40404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404040"/>
                </a:solidFill>
              </a:rPr>
              <a:t>Un champ de saisie apparait : l’utilisateur peut saisir sa réponse 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404040"/>
                </a:solidFill>
              </a:rPr>
              <a:t>Un brouillon est automatiquement créé : la mention « Brouillon » s’affiche sur la conversation, dans la liste des conversations 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404040"/>
                </a:solidFill>
              </a:rPr>
              <a:t>L’utilisateur peut </a:t>
            </a:r>
            <a:r>
              <a:rPr lang="fr-FR" sz="1600" b="1" u="sng" dirty="0">
                <a:solidFill>
                  <a:srgbClr val="404040"/>
                </a:solidFill>
              </a:rPr>
              <a:t>ajouter une ou plusieurs pièces jointes </a:t>
            </a:r>
            <a:r>
              <a:rPr lang="fr-FR" sz="1600" dirty="0">
                <a:solidFill>
                  <a:srgbClr val="404040"/>
                </a:solidFill>
              </a:rPr>
              <a:t>en cliquant sur </a:t>
            </a:r>
            <a:r>
              <a:rPr lang="fr-FR" sz="1600" i="1" dirty="0">
                <a:solidFill>
                  <a:srgbClr val="404040"/>
                </a:solidFill>
              </a:rPr>
              <a:t>« Ajouter un document » 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404040"/>
                </a:solidFill>
              </a:rPr>
              <a:t>L’utilisateur peut </a:t>
            </a:r>
            <a:r>
              <a:rPr lang="fr-FR" sz="1600" b="1" u="sng" dirty="0">
                <a:solidFill>
                  <a:srgbClr val="404040"/>
                </a:solidFill>
              </a:rPr>
              <a:t>ajouter son profil médical en un clic</a:t>
            </a:r>
            <a:r>
              <a:rPr lang="fr-FR" sz="1600" dirty="0">
                <a:solidFill>
                  <a:srgbClr val="404040"/>
                </a:solidFill>
              </a:rPr>
              <a:t> : le document PDF, correspondant au profil médical, est alors généré et inséré en tant que pièce jointe dans message en cours de rédaction.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1A614B-D86A-4412-9CA0-F63A09AA963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46243" y="200308"/>
            <a:ext cx="8449788" cy="652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05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BE3B564-D4A0-458D-A29F-D501A4776D5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  <a:solidFill>
            <a:srgbClr val="FFE5F6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8F64811-A1C6-4102-A6DD-FFB642AB5E20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1E9EE8-8557-40C5-8D49-95F099A3AA16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Page réponse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532936A1-AC82-43FF-9CF6-C9FECFC9C75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14D75532-582C-4829-AFAA-B5780E86F85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11763583" y="3326513"/>
            <a:ext cx="311285" cy="282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9EEE73-7DB4-4F76-AD89-3D192BA766D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587144" y="-14500"/>
            <a:ext cx="2613766" cy="687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CDFC8D-B8B2-46D0-B181-7D63D49EBB1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587144" y="-14507"/>
            <a:ext cx="2613766" cy="6872508"/>
          </a:xfrm>
          <a:prstGeom prst="rect">
            <a:avLst/>
          </a:prstGeom>
          <a:solidFill>
            <a:srgbClr val="E11A81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F8E61C-A98A-4CAC-8303-9C060BD709C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587144" y="-14507"/>
            <a:ext cx="272326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E11A81"/>
                </a:solidFill>
              </a:rPr>
              <a:t>(2/2)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404040"/>
                </a:solidFill>
              </a:rPr>
              <a:t>À tout moment, l’usager peut </a:t>
            </a:r>
            <a:r>
              <a:rPr lang="fr-FR" sz="1600" b="1" u="sng" dirty="0">
                <a:solidFill>
                  <a:srgbClr val="404040"/>
                </a:solidFill>
              </a:rPr>
              <a:t>supprimer le brouillon </a:t>
            </a:r>
            <a:r>
              <a:rPr lang="fr-FR" sz="1600" dirty="0">
                <a:solidFill>
                  <a:srgbClr val="404040"/>
                </a:solidFill>
              </a:rPr>
              <a:t>qu’il est en train de saisir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404040"/>
                </a:solidFill>
              </a:rPr>
              <a:t>Lorsqu’il quitte la page de saisie, l’usager peut à tout moment revenir et retrouver le contenu qu’il a commencé à saisir 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404040"/>
                </a:solidFill>
              </a:rPr>
              <a:t>Le contenu du brouillon est enregistré automatiquement 5 secondes après la dernière saisie de texte réalisée, à chaque ajout/suppression d’une pièce jointe et lorsque l’usager quitte la page (mais reste sur le site </a:t>
            </a:r>
            <a:r>
              <a:rPr lang="fr-FR" sz="1600" i="1" dirty="0">
                <a:solidFill>
                  <a:srgbClr val="404040"/>
                </a:solidFill>
              </a:rPr>
              <a:t>Mon espace santé</a:t>
            </a:r>
            <a:r>
              <a:rPr lang="fr-FR" sz="1600" dirty="0">
                <a:solidFill>
                  <a:srgbClr val="404040"/>
                </a:solidFill>
              </a:rPr>
              <a:t>) 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rgbClr val="404040"/>
                </a:solidFill>
              </a:rPr>
              <a:t>Il est nécessaire que du texte soit saisi pour que le bouton « envoyer » soit cliquable (Les PJ ne suffisent pas).</a:t>
            </a:r>
          </a:p>
          <a:p>
            <a:pPr algn="ctr"/>
            <a:r>
              <a:rPr lang="fr-FR" b="1" dirty="0">
                <a:solidFill>
                  <a:srgbClr val="404040"/>
                </a:solidFill>
              </a:rPr>
              <a:t>Il faut ensuite </a:t>
            </a:r>
            <a:r>
              <a:rPr lang="fr-FR" b="1" dirty="0">
                <a:solidFill>
                  <a:srgbClr val="E11A81"/>
                </a:solidFill>
              </a:rPr>
              <a:t>cliquer sur « Envoyer »</a:t>
            </a:r>
            <a:r>
              <a:rPr lang="fr-FR" b="1" dirty="0">
                <a:solidFill>
                  <a:srgbClr val="404040"/>
                </a:solidFill>
              </a:rPr>
              <a:t>.</a:t>
            </a:r>
            <a:endParaRPr lang="fr-FR" dirty="0">
              <a:solidFill>
                <a:srgbClr val="40404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38C80F-C5D0-449D-B228-317F7AAF54D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27397" y="157056"/>
            <a:ext cx="8449788" cy="652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037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BE3B564-D4A0-458D-A29F-D501A4776D5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  <a:solidFill>
            <a:srgbClr val="FFE5F6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8F64811-A1C6-4102-A6DD-FFB642AB5E20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1E9EE8-8557-40C5-8D49-95F099A3AA16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Ajout d’une pièce jointe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532936A1-AC82-43FF-9CF6-C9FECFC9C75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14D75532-582C-4829-AFAA-B5780E86F85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11763583" y="3326513"/>
            <a:ext cx="311285" cy="282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9EEE73-7DB4-4F76-AD89-3D192BA766D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587144" y="-14500"/>
            <a:ext cx="2613766" cy="6872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CDFC8D-B8B2-46D0-B181-7D63D49EBB1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587144" y="-14507"/>
            <a:ext cx="2613766" cy="6872509"/>
          </a:xfrm>
          <a:prstGeom prst="rect">
            <a:avLst/>
          </a:prstGeom>
          <a:solidFill>
            <a:srgbClr val="E11A81">
              <a:alpha val="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F8E61C-A98A-4CAC-8303-9C060BD709C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536481" y="30282"/>
            <a:ext cx="2641795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404040"/>
                </a:solidFill>
              </a:rPr>
              <a:t>Après avoir </a:t>
            </a:r>
            <a:r>
              <a:rPr lang="fr-FR" b="1" dirty="0">
                <a:solidFill>
                  <a:srgbClr val="C71773"/>
                </a:solidFill>
              </a:rPr>
              <a:t>cliqué sur « Ajouter un document »,</a:t>
            </a:r>
            <a:r>
              <a:rPr lang="fr-FR" b="1" dirty="0">
                <a:solidFill>
                  <a:srgbClr val="404040"/>
                </a:solidFill>
              </a:rPr>
              <a:t> il est possible de : </a:t>
            </a:r>
            <a:endParaRPr lang="fr-FR" sz="1500" dirty="0">
              <a:solidFill>
                <a:srgbClr val="40404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u="sng" dirty="0">
                <a:solidFill>
                  <a:srgbClr val="404040"/>
                </a:solidFill>
              </a:rPr>
              <a:t>Choisir un ou plusieurs fichiers présents sur l’appareil</a:t>
            </a:r>
            <a:r>
              <a:rPr lang="fr-FR" sz="1600" dirty="0">
                <a:solidFill>
                  <a:srgbClr val="404040"/>
                </a:solidFill>
              </a:rPr>
              <a:t> (ordinateur, smartphone) de l’utilisateur en les sélectionnant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u="sng" dirty="0">
                <a:solidFill>
                  <a:srgbClr val="404040"/>
                </a:solidFill>
              </a:rPr>
              <a:t>Choisir un ou plusieurs fichiers présents dans l’espace </a:t>
            </a:r>
            <a:r>
              <a:rPr lang="fr-FR" sz="1600" b="1" i="1" u="sng" dirty="0">
                <a:solidFill>
                  <a:srgbClr val="404040"/>
                </a:solidFill>
              </a:rPr>
              <a:t>Documents de Santé </a:t>
            </a:r>
            <a:r>
              <a:rPr lang="fr-FR" sz="1600" dirty="0">
                <a:solidFill>
                  <a:srgbClr val="404040"/>
                </a:solidFill>
              </a:rPr>
              <a:t>de l’utilisateur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u="sng" dirty="0">
                <a:solidFill>
                  <a:srgbClr val="404040"/>
                </a:solidFill>
              </a:rPr>
              <a:t>Ajouter son Profil Médical</a:t>
            </a:r>
            <a:r>
              <a:rPr lang="fr-FR" sz="1600" dirty="0">
                <a:solidFill>
                  <a:srgbClr val="404040"/>
                </a:solidFill>
              </a:rPr>
              <a:t> : le document PDF, correspondant au profil médical, est alors généré et inséré PJ au message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u="sng" dirty="0">
                <a:solidFill>
                  <a:srgbClr val="404040"/>
                </a:solidFill>
              </a:rPr>
              <a:t>Ajouter des pièces administratives</a:t>
            </a:r>
            <a:r>
              <a:rPr lang="fr-FR" sz="1600" dirty="0">
                <a:solidFill>
                  <a:srgbClr val="404040"/>
                </a:solidFill>
              </a:rPr>
              <a:t>: Raccourci vers la catégorie Pièces administratives</a:t>
            </a:r>
            <a:endParaRPr lang="fr-FR" sz="1600" b="1" dirty="0">
              <a:solidFill>
                <a:srgbClr val="404040"/>
              </a:solidFill>
            </a:endParaRPr>
          </a:p>
          <a:p>
            <a:r>
              <a:rPr lang="fr-FR" sz="1600" b="1" dirty="0">
                <a:solidFill>
                  <a:srgbClr val="404040"/>
                </a:solidFill>
              </a:rPr>
              <a:t>La somme des tailles de  l’ensemble des documents ne doit pas excéder 10Mo.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500" dirty="0">
              <a:solidFill>
                <a:srgbClr val="40404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rgbClr val="404040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B6F20B8-5760-4BD8-98DE-E6BD8D65705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566790" y="568722"/>
            <a:ext cx="68675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67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BE3B564-D4A0-458D-A29F-D501A4776D5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  <a:solidFill>
            <a:srgbClr val="FFE5F6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8F64811-A1C6-4102-A6DD-FFB642AB5E20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1E9EE8-8557-40C5-8D49-95F099A3AA16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Ajout d’une pièce jointe à partir des documents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532936A1-AC82-43FF-9CF6-C9FECFC9C75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14D75532-582C-4829-AFAA-B5780E86F85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11763583" y="3326513"/>
            <a:ext cx="311285" cy="282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D9021ED-92BB-4FED-868A-BF80265895B3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7"/>
            <a:ext cx="2613766" cy="6872508"/>
            <a:chOff x="9587144" y="-14507"/>
            <a:chExt cx="2613766" cy="687250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9EEE73-7DB4-4F76-AD89-3D192BA766D4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BE425B8-7D33-4204-8D4F-C43693682508}"/>
                </a:ext>
              </a:extLst>
            </p:cNvPr>
            <p:cNvGrpSpPr/>
            <p:nvPr/>
          </p:nvGrpSpPr>
          <p:grpSpPr>
            <a:xfrm>
              <a:off x="9587144" y="-14507"/>
              <a:ext cx="2613766" cy="6872508"/>
              <a:chOff x="9615997" y="61018"/>
              <a:chExt cx="2613766" cy="6796981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0CDFC8D-B8B2-46D0-B181-7D63D49EBB1E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solidFill>
                <a:srgbClr val="E11A81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4F8E61C-A98A-4CAC-8303-9C060BD709C2}"/>
                  </a:ext>
                </a:extLst>
              </p:cNvPr>
              <p:cNvSpPr txBox="1"/>
              <p:nvPr/>
            </p:nvSpPr>
            <p:spPr>
              <a:xfrm>
                <a:off x="9693077" y="554973"/>
                <a:ext cx="2459606" cy="6133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404040"/>
                    </a:solidFill>
                  </a:rPr>
                  <a:t>Après avoir </a:t>
                </a:r>
                <a:r>
                  <a:rPr lang="fr-FR" b="1" dirty="0">
                    <a:solidFill>
                      <a:srgbClr val="C71773"/>
                    </a:solidFill>
                  </a:rPr>
                  <a:t>cliqué sur « Choisir dans mes documents de santé »,</a:t>
                </a:r>
                <a:r>
                  <a:rPr lang="fr-FR" b="1" dirty="0">
                    <a:solidFill>
                      <a:srgbClr val="404040"/>
                    </a:solidFill>
                  </a:rPr>
                  <a:t> Il est possible de choisir des documents parmi ceux présents sur le compte de l’utilisateur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§"/>
                </a:pPr>
                <a:endParaRPr lang="fr-FR" sz="1500" b="1" dirty="0">
                  <a:solidFill>
                    <a:srgbClr val="404040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600" dirty="0"/>
                  <a:t>La taille totale des documents ajoutés à un message ne peut pas excéder 10 Mo ;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600" dirty="0"/>
                  <a:t>L’usager peut sélectionner plusieurs documents à la fois ;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600" dirty="0"/>
                  <a:t>Il est possible de trier ces documents par catégorie ou du plus au moins récent ;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rgbClr val="000000"/>
                    </a:solidFill>
                  </a:rPr>
                  <a:t>Il est possible d’ajouter des documents qui font partie de dossiers (modification du design de la fenêtre).</a:t>
                </a:r>
              </a:p>
            </p:txBody>
          </p:sp>
        </p:grp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9B8DB2F0-D9B9-48AA-B8E6-A2CA34C85F2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828142" y="876857"/>
            <a:ext cx="6242479" cy="510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80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BE3B564-D4A0-458D-A29F-D501A4776D5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  <a:solidFill>
            <a:srgbClr val="FFE5F6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8F64811-A1C6-4102-A6DD-FFB642AB5E20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1E9EE8-8557-40C5-8D49-95F099A3AA16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Ajout d’une pièce jointe à partir des documents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532936A1-AC82-43FF-9CF6-C9FECFC9C75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14D75532-582C-4829-AFAA-B5780E86F85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11763583" y="3326513"/>
            <a:ext cx="311285" cy="282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D9021ED-92BB-4FED-868A-BF80265895B3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7"/>
            <a:ext cx="2613766" cy="6872508"/>
            <a:chOff x="9587144" y="-14507"/>
            <a:chExt cx="2613766" cy="687250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9EEE73-7DB4-4F76-AD89-3D192BA766D4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BE425B8-7D33-4204-8D4F-C43693682508}"/>
                </a:ext>
              </a:extLst>
            </p:cNvPr>
            <p:cNvGrpSpPr/>
            <p:nvPr/>
          </p:nvGrpSpPr>
          <p:grpSpPr>
            <a:xfrm>
              <a:off x="9587144" y="-14507"/>
              <a:ext cx="2613766" cy="6872508"/>
              <a:chOff x="9615997" y="61018"/>
              <a:chExt cx="2613766" cy="6796981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0CDFC8D-B8B2-46D0-B181-7D63D49EBB1E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solidFill>
                <a:srgbClr val="E11A81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4F8E61C-A98A-4CAC-8303-9C060BD709C2}"/>
                  </a:ext>
                </a:extLst>
              </p:cNvPr>
              <p:cNvSpPr txBox="1"/>
              <p:nvPr/>
            </p:nvSpPr>
            <p:spPr>
              <a:xfrm>
                <a:off x="9693077" y="1056184"/>
                <a:ext cx="2459606" cy="4915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404040"/>
                    </a:solidFill>
                  </a:rPr>
                  <a:t>Après avoir </a:t>
                </a:r>
                <a:r>
                  <a:rPr lang="fr-FR" b="1" dirty="0">
                    <a:solidFill>
                      <a:srgbClr val="C71773"/>
                    </a:solidFill>
                  </a:rPr>
                  <a:t>cliqué sur « Choisir dans mes documents de santé »,</a:t>
                </a:r>
                <a:r>
                  <a:rPr lang="fr-FR" b="1" dirty="0">
                    <a:solidFill>
                      <a:srgbClr val="404040"/>
                    </a:solidFill>
                  </a:rPr>
                  <a:t> Il est possible de choisir des documents parmi ceux présents sur le compte de l’utilisateur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§"/>
                </a:pPr>
                <a:endParaRPr lang="fr-FR" sz="1500" b="1" dirty="0">
                  <a:solidFill>
                    <a:srgbClr val="404040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600" dirty="0"/>
                  <a:t>La taille totale des documents ajoutés à un message ne peut pas excéder 10 Mo ;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600" dirty="0"/>
                  <a:t>L’usager peut sélectionner plusieurs documents à la fois ;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600" dirty="0"/>
                  <a:t>Il est possible de trier ces documents par catégorie ou du plus au moins récent.</a:t>
                </a: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2639015-27DB-47AF-8D70-B2D249880C3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08129" y="547234"/>
            <a:ext cx="7834039" cy="574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82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C04B95B-B2B7-4E6D-8B5D-0AD302FD0E4A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  <a:solidFill>
            <a:srgbClr val="FFE5F6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DE26054-EA59-4B04-AD02-F63571C3672A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E35FC5F-B67B-497C-8B4C-DBA3C32E4327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Ajout d’une pièce jointe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2AC6A6BA-B237-4911-A28A-7E493F7227A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B9CDC14-0121-4F21-9C55-F7ACEE77D40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11763583" y="3326513"/>
            <a:ext cx="311285" cy="282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D9E9E9C-F6C4-43AC-B7C5-EDA4F9869643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7"/>
            <a:ext cx="2613766" cy="6872508"/>
            <a:chOff x="9587144" y="-14507"/>
            <a:chExt cx="2613766" cy="687250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D62AA58-FF78-4F0F-8423-060ADEFCB7B1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76CE643-6D24-4678-9C1A-7F4EEF3F957B}"/>
                </a:ext>
              </a:extLst>
            </p:cNvPr>
            <p:cNvGrpSpPr/>
            <p:nvPr/>
          </p:nvGrpSpPr>
          <p:grpSpPr>
            <a:xfrm>
              <a:off x="9587144" y="-14507"/>
              <a:ext cx="2613766" cy="6872508"/>
              <a:chOff x="9615997" y="61018"/>
              <a:chExt cx="2613766" cy="6796981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2596A92-71BA-4AE9-BCA7-25B04A55CDD1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solidFill>
                <a:srgbClr val="E11A81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E7D3A22-766E-477C-9720-1174B865A676}"/>
                  </a:ext>
                </a:extLst>
              </p:cNvPr>
              <p:cNvSpPr txBox="1"/>
              <p:nvPr/>
            </p:nvSpPr>
            <p:spPr>
              <a:xfrm>
                <a:off x="9721885" y="1627882"/>
                <a:ext cx="2459606" cy="3850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404040"/>
                    </a:solidFill>
                  </a:rPr>
                  <a:t>Après avoir </a:t>
                </a:r>
                <a:r>
                  <a:rPr lang="fr-FR" b="1" dirty="0">
                    <a:solidFill>
                      <a:srgbClr val="C71773"/>
                    </a:solidFill>
                  </a:rPr>
                  <a:t>cliqué sur « Choisir dans mes fichiers »,</a:t>
                </a:r>
                <a:r>
                  <a:rPr lang="fr-FR" b="1" dirty="0">
                    <a:solidFill>
                      <a:srgbClr val="404040"/>
                    </a:solidFill>
                  </a:rPr>
                  <a:t> il est possible de : </a:t>
                </a:r>
              </a:p>
              <a:p>
                <a:endParaRPr lang="fr-FR" sz="1500" dirty="0">
                  <a:solidFill>
                    <a:srgbClr val="404040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rgbClr val="404040"/>
                    </a:solidFill>
                  </a:rPr>
                  <a:t>Cliquer sur l’icône pour ajouter un document depuis l’appareil utilisé ;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rgbClr val="404040"/>
                    </a:solidFill>
                  </a:rPr>
                  <a:t>En version desktop, prendre un document et l’ajouter grâce à un glisser-déposer ;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rgbClr val="404040"/>
                    </a:solidFill>
                  </a:rPr>
                  <a:t>Cliquer sur parcourir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rgbClr val="404040"/>
                    </a:solidFill>
                  </a:rPr>
                  <a:t>Sélectionner un ou plusieurs documents.</a:t>
                </a: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CEB5E89-68A9-495C-8037-3304427EEF7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58091" y="70650"/>
            <a:ext cx="8276725" cy="65839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E2A8E7-AF4E-4CAB-A4AA-08FDDDEC9C7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" r="467" b="91147"/>
          <a:stretch/>
        </p:blipFill>
        <p:spPr>
          <a:xfrm>
            <a:off x="1066682" y="70650"/>
            <a:ext cx="8020909" cy="67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19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C04B95B-B2B7-4E6D-8B5D-0AD302FD0E4A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  <a:solidFill>
            <a:srgbClr val="FFE5F6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DE26054-EA59-4B04-AD02-F63571C3672A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E35FC5F-B67B-497C-8B4C-DBA3C32E4327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Ajout d’une pièce jointe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2AC6A6BA-B237-4911-A28A-7E493F7227A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B9CDC14-0121-4F21-9C55-F7ACEE77D40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11763583" y="3326513"/>
            <a:ext cx="311285" cy="282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D9E9E9C-F6C4-43AC-B7C5-EDA4F9869643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7"/>
            <a:ext cx="2613766" cy="6872508"/>
            <a:chOff x="9587144" y="-14507"/>
            <a:chExt cx="2613766" cy="687250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D62AA58-FF78-4F0F-8423-060ADEFCB7B1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76CE643-6D24-4678-9C1A-7F4EEF3F957B}"/>
                </a:ext>
              </a:extLst>
            </p:cNvPr>
            <p:cNvGrpSpPr/>
            <p:nvPr/>
          </p:nvGrpSpPr>
          <p:grpSpPr>
            <a:xfrm>
              <a:off x="9587144" y="-14507"/>
              <a:ext cx="2613766" cy="6872508"/>
              <a:chOff x="9615997" y="61018"/>
              <a:chExt cx="2613766" cy="6796981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2596A92-71BA-4AE9-BCA7-25B04A55CDD1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solidFill>
                <a:srgbClr val="E11A81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E7D3A22-766E-477C-9720-1174B865A676}"/>
                  </a:ext>
                </a:extLst>
              </p:cNvPr>
              <p:cNvSpPr txBox="1"/>
              <p:nvPr/>
            </p:nvSpPr>
            <p:spPr>
              <a:xfrm>
                <a:off x="9721885" y="544499"/>
                <a:ext cx="2459606" cy="5357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404040"/>
                    </a:solidFill>
                  </a:rPr>
                  <a:t>Après avoir </a:t>
                </a:r>
                <a:r>
                  <a:rPr lang="fr-FR" b="1" dirty="0">
                    <a:solidFill>
                      <a:srgbClr val="C71773"/>
                    </a:solidFill>
                  </a:rPr>
                  <a:t>cliqué sur « Ajouter des pièces administratives»,</a:t>
                </a:r>
                <a:r>
                  <a:rPr lang="fr-FR" b="1" dirty="0">
                    <a:solidFill>
                      <a:srgbClr val="404040"/>
                    </a:solidFill>
                  </a:rPr>
                  <a:t> il est possible de choisir des documents parmi ceux présents dans la catégorie de l’utilisateur.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§"/>
                </a:pPr>
                <a:endParaRPr lang="fr-FR" sz="1800" b="1" dirty="0">
                  <a:solidFill>
                    <a:srgbClr val="404040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600" dirty="0"/>
                  <a:t>La taille totale des documents ajoutés à un message ne peut pas excéder 10 Mo ;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600" dirty="0"/>
                  <a:t>L’usager peut sélectionner plusieurs documents à la fois ;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600" dirty="0"/>
                  <a:t>Depuis cet écran, l’usager ne peut pas naviguer sur d’autres catégories.</a:t>
                </a: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" t="9615" r="6940"/>
          <a:stretch/>
        </p:blipFill>
        <p:spPr bwMode="auto">
          <a:xfrm>
            <a:off x="358403" y="1043801"/>
            <a:ext cx="9109447" cy="488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8062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C04B95B-B2B7-4E6D-8B5D-0AD302FD0E4A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  <a:solidFill>
            <a:srgbClr val="FFE5F6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DE26054-EA59-4B04-AD02-F63571C3672A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E35FC5F-B67B-497C-8B4C-DBA3C32E4327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Ajout d’une pièce jointe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2AC6A6BA-B237-4911-A28A-7E493F7227A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B9CDC14-0121-4F21-9C55-F7ACEE77D40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11763583" y="3326513"/>
            <a:ext cx="311285" cy="282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D9E9E9C-F6C4-43AC-B7C5-EDA4F9869643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7"/>
            <a:ext cx="2613766" cy="6872508"/>
            <a:chOff x="9587144" y="-14507"/>
            <a:chExt cx="2613766" cy="687250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D62AA58-FF78-4F0F-8423-060ADEFCB7B1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76CE643-6D24-4678-9C1A-7F4EEF3F957B}"/>
                </a:ext>
              </a:extLst>
            </p:cNvPr>
            <p:cNvGrpSpPr/>
            <p:nvPr/>
          </p:nvGrpSpPr>
          <p:grpSpPr>
            <a:xfrm>
              <a:off x="9587144" y="-14507"/>
              <a:ext cx="2613766" cy="6872508"/>
              <a:chOff x="9615997" y="61018"/>
              <a:chExt cx="2613766" cy="6796981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2596A92-71BA-4AE9-BCA7-25B04A55CDD1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solidFill>
                <a:srgbClr val="E11A81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E7D3A22-766E-477C-9720-1174B865A676}"/>
                  </a:ext>
                </a:extLst>
              </p:cNvPr>
              <p:cNvSpPr txBox="1"/>
              <p:nvPr/>
            </p:nvSpPr>
            <p:spPr>
              <a:xfrm>
                <a:off x="9721885" y="1092407"/>
                <a:ext cx="2459606" cy="4352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404040"/>
                    </a:solidFill>
                  </a:rPr>
                  <a:t>Après avoir </a:t>
                </a:r>
                <a:r>
                  <a:rPr lang="fr-FR" b="1" dirty="0">
                    <a:solidFill>
                      <a:srgbClr val="C71773"/>
                    </a:solidFill>
                  </a:rPr>
                  <a:t>cliqué sur « Ajouter des pièces administratives»,</a:t>
                </a:r>
                <a:r>
                  <a:rPr lang="fr-FR" b="1" dirty="0">
                    <a:solidFill>
                      <a:srgbClr val="404040"/>
                    </a:solidFill>
                  </a:rPr>
                  <a:t> si l’usager n’a pas encore de documents dans la rubrique pièces administratives.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§"/>
                </a:pPr>
                <a:endParaRPr lang="fr-FR" sz="1800" b="1" dirty="0">
                  <a:solidFill>
                    <a:srgbClr val="404040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600" dirty="0"/>
                  <a:t>Une page spécifique indiquant que l’usager n’a pas de pièces administratives renseignées et qu’il peut en ajouter.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fr-FR" sz="1600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fr-FR" sz="1800" dirty="0"/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CCEEFA6-7DB9-48FE-9C02-5D80E20E0B2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75191" y="456941"/>
            <a:ext cx="7699915" cy="594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26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ECDB6ECE-6B7D-40EB-8043-CFD4B9A13B64}"/>
              </a:ext>
            </a:extLst>
          </p:cNvPr>
          <p:cNvGrpSpPr/>
          <p:nvPr/>
        </p:nvGrpSpPr>
        <p:grpSpPr>
          <a:xfrm>
            <a:off x="582141" y="4539412"/>
            <a:ext cx="11027718" cy="925315"/>
            <a:chOff x="547100" y="591303"/>
            <a:chExt cx="11027718" cy="925315"/>
          </a:xfrm>
        </p:grpSpPr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7029988F-8776-4E4B-9F5B-3A3DC4383E8B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547100" y="1208841"/>
              <a:ext cx="110277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fr-FR" sz="1400" dirty="0">
                  <a:solidFill>
                    <a:schemeClr val="bg1"/>
                  </a:solidFill>
                </a:rPr>
                <a:t>Ajout d’un établissement de santé depuis la messagerie dans la liste de professionnels de santé du Profil Médical</a:t>
              </a:r>
            </a:p>
          </p:txBody>
        </p:sp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7DC651BD-1563-4A70-8FDD-95EA25A5738A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573733" y="591303"/>
              <a:ext cx="63324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chemeClr val="bg1"/>
                  </a:solidFill>
                </a:rPr>
                <a:t>Nouveautés janvier 2022 (MES 09)</a:t>
              </a:r>
            </a:p>
          </p:txBody>
        </p:sp>
        <p:cxnSp>
          <p:nvCxnSpPr>
            <p:cNvPr id="13" name="Straight Connector 4">
              <a:extLst>
                <a:ext uri="{FF2B5EF4-FFF2-40B4-BE49-F238E27FC236}">
                  <a16:creationId xmlns:a16="http://schemas.microsoft.com/office/drawing/2014/main" id="{0125D1AB-15C7-4728-A339-1AA9CF04DE32}"/>
                </a:ext>
              </a:extLst>
            </p:cNvPr>
            <p:cNvCxnSpPr>
              <a:cxnSpLocks/>
            </p:cNvCxnSpPr>
            <p:nvPr>
              <p:custDataLst>
                <p:tags r:id="rId9"/>
              </p:custDataLst>
            </p:nvPr>
          </p:nvCxnSpPr>
          <p:spPr>
            <a:xfrm>
              <a:off x="654931" y="1063859"/>
              <a:ext cx="4699734" cy="0"/>
            </a:xfrm>
            <a:prstGeom prst="line">
              <a:avLst/>
            </a:prstGeom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7E292959-94C7-403D-85FD-26A3AF1ACB34}"/>
              </a:ext>
            </a:extLst>
          </p:cNvPr>
          <p:cNvGrpSpPr/>
          <p:nvPr/>
        </p:nvGrpSpPr>
        <p:grpSpPr>
          <a:xfrm>
            <a:off x="582141" y="2595794"/>
            <a:ext cx="11027718" cy="925315"/>
            <a:chOff x="547100" y="591303"/>
            <a:chExt cx="11027718" cy="925315"/>
          </a:xfrm>
        </p:grpSpPr>
        <p:sp>
          <p:nvSpPr>
            <p:cNvPr id="19" name="TextBox 7">
              <a:extLst>
                <a:ext uri="{FF2B5EF4-FFF2-40B4-BE49-F238E27FC236}">
                  <a16:creationId xmlns:a16="http://schemas.microsoft.com/office/drawing/2014/main" id="{F0FDC43D-FA9C-4AAF-9333-4483A911E244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547100" y="1208841"/>
              <a:ext cx="110277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fr-FR" sz="1400" dirty="0">
                  <a:solidFill>
                    <a:schemeClr val="bg1"/>
                  </a:solidFill>
                </a:rPr>
                <a:t>Refonte du parcours de sélection de destinataire pour un nouveau message</a:t>
              </a:r>
            </a:p>
          </p:txBody>
        </p:sp>
        <p:sp>
          <p:nvSpPr>
            <p:cNvPr id="20" name="TextBox 10">
              <a:extLst>
                <a:ext uri="{FF2B5EF4-FFF2-40B4-BE49-F238E27FC236}">
                  <a16:creationId xmlns:a16="http://schemas.microsoft.com/office/drawing/2014/main" id="{6D68213C-1149-480A-ADFB-B227737F7F96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573733" y="591303"/>
              <a:ext cx="63324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chemeClr val="bg1"/>
                  </a:solidFill>
                </a:rPr>
                <a:t>Nouveautés avril 2022 (MES 11)</a:t>
              </a:r>
            </a:p>
          </p:txBody>
        </p:sp>
        <p:cxnSp>
          <p:nvCxnSpPr>
            <p:cNvPr id="21" name="Straight Connector 4">
              <a:extLst>
                <a:ext uri="{FF2B5EF4-FFF2-40B4-BE49-F238E27FC236}">
                  <a16:creationId xmlns:a16="http://schemas.microsoft.com/office/drawing/2014/main" id="{71010CBF-2699-4659-9BE1-ED29EE53D771}"/>
                </a:ext>
              </a:extLst>
            </p:cNvPr>
            <p:cNvCxnSpPr>
              <a:cxnSpLocks/>
            </p:cNvCxnSpPr>
            <p:nvPr>
              <p:custDataLst>
                <p:tags r:id="rId6"/>
              </p:custDataLst>
            </p:nvPr>
          </p:nvCxnSpPr>
          <p:spPr>
            <a:xfrm>
              <a:off x="654931" y="1063859"/>
              <a:ext cx="4699734" cy="0"/>
            </a:xfrm>
            <a:prstGeom prst="line">
              <a:avLst/>
            </a:prstGeom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22BFF4D3-2069-405A-8FB3-7BC6D49C8AF7}"/>
              </a:ext>
            </a:extLst>
          </p:cNvPr>
          <p:cNvGrpSpPr/>
          <p:nvPr/>
        </p:nvGrpSpPr>
        <p:grpSpPr>
          <a:xfrm>
            <a:off x="582141" y="779610"/>
            <a:ext cx="11027718" cy="1448535"/>
            <a:chOff x="547100" y="591303"/>
            <a:chExt cx="11027718" cy="1448535"/>
          </a:xfrm>
        </p:grpSpPr>
        <p:sp>
          <p:nvSpPr>
            <p:cNvPr id="23" name="TextBox 7">
              <a:extLst>
                <a:ext uri="{FF2B5EF4-FFF2-40B4-BE49-F238E27FC236}">
                  <a16:creationId xmlns:a16="http://schemas.microsoft.com/office/drawing/2014/main" id="{0E834393-B960-4AAC-A354-0AFF94157531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>
              <a:off x="547100" y="1208841"/>
              <a:ext cx="110277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fr-FR" sz="1600" dirty="0">
                  <a:solidFill>
                    <a:schemeClr val="bg1"/>
                  </a:solidFill>
                </a:rPr>
                <a:t>Ecrire à une pharmacie depuis les documents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fr-FR" sz="1600" dirty="0">
                  <a:solidFill>
                    <a:schemeClr val="bg1"/>
                  </a:solidFill>
                </a:rPr>
                <a:t>Ecrire à une pharmacie depuis un nouveau message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fr-FR" sz="1600" dirty="0">
                  <a:solidFill>
                    <a:schemeClr val="bg1"/>
                  </a:solidFill>
                </a:rPr>
                <a:t>Rechercher une pharmacie pour lui envoyer un message</a:t>
              </a:r>
            </a:p>
          </p:txBody>
        </p:sp>
        <p:sp>
          <p:nvSpPr>
            <p:cNvPr id="24" name="TextBox 10">
              <a:extLst>
                <a:ext uri="{FF2B5EF4-FFF2-40B4-BE49-F238E27FC236}">
                  <a16:creationId xmlns:a16="http://schemas.microsoft.com/office/drawing/2014/main" id="{0795969E-1969-455E-88AC-194318644ECC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573733" y="591303"/>
              <a:ext cx="63324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>
                  <a:solidFill>
                    <a:schemeClr val="bg1"/>
                  </a:solidFill>
                </a:rPr>
                <a:t>Nouveautés mai 2022 (MES 12)</a:t>
              </a:r>
            </a:p>
          </p:txBody>
        </p:sp>
        <p:cxnSp>
          <p:nvCxnSpPr>
            <p:cNvPr id="25" name="Straight Connector 4">
              <a:extLst>
                <a:ext uri="{FF2B5EF4-FFF2-40B4-BE49-F238E27FC236}">
                  <a16:creationId xmlns:a16="http://schemas.microsoft.com/office/drawing/2014/main" id="{AF1C354A-7C15-4A8E-8F7A-F56E0838EA9E}"/>
                </a:ext>
              </a:extLst>
            </p:cNvPr>
            <p:cNvCxnSpPr>
              <a:cxnSpLocks/>
            </p:cNvCxnSpPr>
            <p:nvPr>
              <p:custDataLst>
                <p:tags r:id="rId3"/>
              </p:custDataLst>
            </p:nvPr>
          </p:nvCxnSpPr>
          <p:spPr>
            <a:xfrm>
              <a:off x="654931" y="1063859"/>
              <a:ext cx="4699734" cy="0"/>
            </a:xfrm>
            <a:prstGeom prst="line">
              <a:avLst/>
            </a:prstGeom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39933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BE3B564-D4A0-458D-A29F-D501A4776D5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  <a:solidFill>
            <a:srgbClr val="FFE5F6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8F64811-A1C6-4102-A6DD-FFB642AB5E20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1E9EE8-8557-40C5-8D49-95F099A3AA16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Pièce jointe ajoutée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532936A1-AC82-43FF-9CF6-C9FECFC9C75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14D75532-582C-4829-AFAA-B5780E86F85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11763583" y="3326513"/>
            <a:ext cx="311285" cy="282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D9021ED-92BB-4FED-868A-BF80265895B3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7"/>
            <a:ext cx="2613766" cy="6872508"/>
            <a:chOff x="9587144" y="-14507"/>
            <a:chExt cx="2613766" cy="687250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9EEE73-7DB4-4F76-AD89-3D192BA766D4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BE425B8-7D33-4204-8D4F-C43693682508}"/>
                </a:ext>
              </a:extLst>
            </p:cNvPr>
            <p:cNvGrpSpPr/>
            <p:nvPr/>
          </p:nvGrpSpPr>
          <p:grpSpPr>
            <a:xfrm>
              <a:off x="9587144" y="-14507"/>
              <a:ext cx="2613766" cy="6872508"/>
              <a:chOff x="9615997" y="61018"/>
              <a:chExt cx="2613766" cy="6796981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0CDFC8D-B8B2-46D0-B181-7D63D49EBB1E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solidFill>
                <a:srgbClr val="E11A81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4F8E61C-A98A-4CAC-8303-9C060BD709C2}"/>
                  </a:ext>
                </a:extLst>
              </p:cNvPr>
              <p:cNvSpPr txBox="1"/>
              <p:nvPr/>
            </p:nvSpPr>
            <p:spPr>
              <a:xfrm>
                <a:off x="9721885" y="2298087"/>
                <a:ext cx="2459606" cy="29374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C71773"/>
                    </a:solidFill>
                  </a:rPr>
                  <a:t>Lorsque la sélection de pièces jointes a été ajoutée avec succès, </a:t>
                </a:r>
                <a:r>
                  <a:rPr lang="fr-FR" b="1" dirty="0">
                    <a:solidFill>
                      <a:srgbClr val="404040"/>
                    </a:solidFill>
                  </a:rPr>
                  <a:t>le ou les documents apparaissent au-dessus du champ de texte.</a:t>
                </a:r>
              </a:p>
              <a:p>
                <a:pPr algn="ctr"/>
                <a:endParaRPr lang="fr-FR" sz="1500" b="1" dirty="0"/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600" dirty="0"/>
                  <a:t>Une snack barre indique que la sélection a bien été ajoutée au message.</a:t>
                </a: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EB6823B-93AA-4C66-B027-614ADADDB33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85245" y="121632"/>
            <a:ext cx="8315665" cy="661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759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BE3B564-D4A0-458D-A29F-D501A4776D5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  <a:solidFill>
            <a:srgbClr val="FFE5F6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8F64811-A1C6-4102-A6DD-FFB642AB5E20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1E9EE8-8557-40C5-8D49-95F099A3AA16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Pièce jointe ajoutée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532936A1-AC82-43FF-9CF6-C9FECFC9C75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14D75532-582C-4829-AFAA-B5780E86F85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11763583" y="3326513"/>
            <a:ext cx="311285" cy="282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D9021ED-92BB-4FED-868A-BF80265895B3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7"/>
            <a:ext cx="2613766" cy="6872508"/>
            <a:chOff x="9587144" y="-14507"/>
            <a:chExt cx="2613766" cy="687250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9EEE73-7DB4-4F76-AD89-3D192BA766D4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BE425B8-7D33-4204-8D4F-C43693682508}"/>
                </a:ext>
              </a:extLst>
            </p:cNvPr>
            <p:cNvGrpSpPr/>
            <p:nvPr/>
          </p:nvGrpSpPr>
          <p:grpSpPr>
            <a:xfrm>
              <a:off x="9587144" y="-14507"/>
              <a:ext cx="2613766" cy="6872508"/>
              <a:chOff x="9615997" y="61018"/>
              <a:chExt cx="2613766" cy="6796981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0CDFC8D-B8B2-46D0-B181-7D63D49EBB1E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solidFill>
                <a:srgbClr val="E11A81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4F8E61C-A98A-4CAC-8303-9C060BD709C2}"/>
                  </a:ext>
                </a:extLst>
              </p:cNvPr>
              <p:cNvSpPr txBox="1"/>
              <p:nvPr/>
            </p:nvSpPr>
            <p:spPr>
              <a:xfrm>
                <a:off x="9721885" y="2298087"/>
                <a:ext cx="2459606" cy="17350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404040"/>
                    </a:solidFill>
                  </a:rPr>
                  <a:t>Une fois que la pièce jointe est ajoutée au corps du mail, </a:t>
                </a:r>
                <a:r>
                  <a:rPr lang="fr-FR" b="1" dirty="0">
                    <a:solidFill>
                      <a:srgbClr val="C71773"/>
                    </a:solidFill>
                  </a:rPr>
                  <a:t>il est possible de cliquer dessus et de la prévisualiser.</a:t>
                </a:r>
                <a:endParaRPr lang="fr-FR" sz="1500" dirty="0"/>
              </a:p>
            </p:txBody>
          </p:sp>
        </p:grp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FC6AE30D-541D-4063-8DF1-5A2756948DD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43661" y="105336"/>
            <a:ext cx="8562975" cy="6791325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097F3FD8-04E1-41D1-90F3-C70CC37EEC9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693032" y="4220913"/>
            <a:ext cx="200459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Revenir à la conversation</a:t>
            </a: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à l’aide de la flèche en haut à gauche.</a:t>
            </a:r>
          </a:p>
        </p:txBody>
      </p:sp>
    </p:spTree>
    <p:extLst>
      <p:ext uri="{BB962C8B-B14F-4D97-AF65-F5344CB8AC3E}">
        <p14:creationId xmlns:p14="http://schemas.microsoft.com/office/powerpoint/2010/main" val="13280140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BE3B564-D4A0-458D-A29F-D501A4776D5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  <a:solidFill>
            <a:srgbClr val="FFE5F6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8F64811-A1C6-4102-A6DD-FFB642AB5E20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1E9EE8-8557-40C5-8D49-95F099A3AA16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Message envoyé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532936A1-AC82-43FF-9CF6-C9FECFC9C75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14D75532-582C-4829-AFAA-B5780E86F85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 rot="5400000">
            <a:off x="11763583" y="3326513"/>
            <a:ext cx="311285" cy="282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D9021ED-92BB-4FED-868A-BF80265895B3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7"/>
            <a:ext cx="2613766" cy="6872508"/>
            <a:chOff x="9587144" y="-14507"/>
            <a:chExt cx="2613766" cy="687250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E9EEE73-7DB4-4F76-AD89-3D192BA766D4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BE425B8-7D33-4204-8D4F-C43693682508}"/>
                </a:ext>
              </a:extLst>
            </p:cNvPr>
            <p:cNvGrpSpPr/>
            <p:nvPr/>
          </p:nvGrpSpPr>
          <p:grpSpPr>
            <a:xfrm>
              <a:off x="9587144" y="-14507"/>
              <a:ext cx="2613766" cy="6872508"/>
              <a:chOff x="9615997" y="61018"/>
              <a:chExt cx="2613766" cy="6796981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0CDFC8D-B8B2-46D0-B181-7D63D49EBB1E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solidFill>
                <a:srgbClr val="E11A81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4F8E61C-A98A-4CAC-8303-9C060BD709C2}"/>
                  </a:ext>
                </a:extLst>
              </p:cNvPr>
              <p:cNvSpPr txBox="1"/>
              <p:nvPr/>
            </p:nvSpPr>
            <p:spPr>
              <a:xfrm>
                <a:off x="9721885" y="2609137"/>
                <a:ext cx="2459606" cy="2556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C71773"/>
                    </a:solidFill>
                  </a:rPr>
                  <a:t>Après avoir cliqué sur « Envoyer », </a:t>
                </a:r>
                <a:r>
                  <a:rPr lang="fr-FR" b="1" dirty="0">
                    <a:solidFill>
                      <a:srgbClr val="404040"/>
                    </a:solidFill>
                  </a:rPr>
                  <a:t>une </a:t>
                </a:r>
                <a:r>
                  <a:rPr lang="fr-FR" b="1" dirty="0"/>
                  <a:t>snack barre indiquant que le </a:t>
                </a:r>
                <a:r>
                  <a:rPr lang="fr-FR" b="1" dirty="0">
                    <a:solidFill>
                      <a:srgbClr val="404040"/>
                    </a:solidFill>
                  </a:rPr>
                  <a:t>message a été envoyé apparaît.</a:t>
                </a:r>
                <a:endParaRPr lang="fr-FR" sz="1500" dirty="0">
                  <a:solidFill>
                    <a:srgbClr val="404040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fr-FR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endParaRPr lang="fr-FR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ctr"/>
                <a:endParaRPr lang="fr-FR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ctr"/>
                <a:endParaRPr lang="fr-FR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6A27F60-7BFA-4639-8E71-CE039533534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25233" y="193635"/>
            <a:ext cx="8199831" cy="645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238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32936A1-AC82-43FF-9CF6-C9FECFC9C75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14D75532-582C-4829-AFAA-B5780E86F85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11763583" y="3326513"/>
            <a:ext cx="311285" cy="282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6451B2-083A-4738-B5A7-8CA3A8C998A1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  <a:solidFill>
            <a:srgbClr val="FFE5F6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07C52BE-17DE-4C5C-9591-90E1B0CC78EE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8B453F-0BB4-4B29-8180-A491F8181BF5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Suppression conversation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89F6D18-E4D0-455F-8A8B-3A7F732AE817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7"/>
            <a:ext cx="2613766" cy="6872507"/>
            <a:chOff x="9587144" y="-14507"/>
            <a:chExt cx="2613766" cy="687250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87B7A8A-86B5-46C4-8090-5B8151227EB5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27364CF-CD58-400D-9EA9-769BA5C5582E}"/>
                </a:ext>
              </a:extLst>
            </p:cNvPr>
            <p:cNvGrpSpPr/>
            <p:nvPr/>
          </p:nvGrpSpPr>
          <p:grpSpPr>
            <a:xfrm>
              <a:off x="9587144" y="-14507"/>
              <a:ext cx="2613766" cy="6872506"/>
              <a:chOff x="9615997" y="61018"/>
              <a:chExt cx="2613766" cy="6796981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4297F59-D92D-408F-84DC-CDC680F24F1C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solidFill>
                <a:srgbClr val="E11A81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6530FFF-716B-4A20-92DF-1F4DCFF701E1}"/>
                  </a:ext>
                </a:extLst>
              </p:cNvPr>
              <p:cNvSpPr txBox="1"/>
              <p:nvPr/>
            </p:nvSpPr>
            <p:spPr>
              <a:xfrm>
                <a:off x="9721885" y="716349"/>
                <a:ext cx="2459606" cy="5753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C71773"/>
                    </a:solidFill>
                  </a:rPr>
                  <a:t>Après avoir cliqué sur l’icône corbeille, </a:t>
                </a:r>
                <a:r>
                  <a:rPr lang="fr-FR" b="1" dirty="0"/>
                  <a:t>située en haut en face de l’objet de la conversation : </a:t>
                </a:r>
              </a:p>
              <a:p>
                <a:r>
                  <a:rPr lang="fr-F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Une pop-in s’affiche, proposant: 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d’annuler la suppression (en cliquant sur « Annuler » ou sur la croix en haut à gauche ; 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de supprimer la conversation définitivement.</a:t>
                </a:r>
              </a:p>
              <a:p>
                <a:pPr lvl="1"/>
                <a:endPara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ctr"/>
                <a:r>
                  <a:rPr lang="fr-FR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Il n’existe pas de corbeille où l’usager pourrait consulter les conversations supprimées.</a:t>
                </a: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6F4FD15-A9DE-4592-B26B-DA1C6A29680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86791" y="380735"/>
            <a:ext cx="7876715" cy="609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4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2799FC-61AF-453F-8D98-9085E5FE12F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78994" y="2405161"/>
            <a:ext cx="271243" cy="2841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C69276-BE7A-4993-BDFD-7A1C8004627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603282" y="2397948"/>
            <a:ext cx="87054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Calibri (Body)"/>
              </a:rPr>
              <a:t>Messagerie sécurisée</a:t>
            </a:r>
          </a:p>
          <a:p>
            <a:endParaRPr lang="fr-FR" sz="3200" dirty="0">
              <a:solidFill>
                <a:schemeClr val="bg1"/>
              </a:solidFill>
              <a:latin typeface="Calibri (Body)"/>
            </a:endParaRPr>
          </a:p>
          <a:p>
            <a:endParaRPr lang="fr-FR" sz="3200" dirty="0">
              <a:solidFill>
                <a:schemeClr val="bg1"/>
              </a:solidFill>
              <a:latin typeface="Calibri (Body)"/>
            </a:endParaRPr>
          </a:p>
          <a:p>
            <a:r>
              <a:rPr lang="fr-FR" sz="3200" b="1" dirty="0">
                <a:solidFill>
                  <a:schemeClr val="bg1"/>
                </a:solidFill>
                <a:latin typeface="Calibri (Body)"/>
              </a:rPr>
              <a:t>Répondre à un message – Cas de la clôture des échanges par un Professionnel</a:t>
            </a: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72592C5C-F40C-4600-AF5B-9A9ABCAFA37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35837" cy="9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417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32936A1-AC82-43FF-9CF6-C9FECFC9C75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14D75532-582C-4829-AFAA-B5780E86F85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11763583" y="3326513"/>
            <a:ext cx="311285" cy="282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6451B2-083A-4738-B5A7-8CA3A8C998A1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  <a:solidFill>
            <a:srgbClr val="FFE5F6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07C52BE-17DE-4C5C-9591-90E1B0CC78EE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8B453F-0BB4-4B29-8180-A491F8181BF5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Fin des échanges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89F6D18-E4D0-455F-8A8B-3A7F732AE817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38872" y="-35528"/>
            <a:ext cx="2662038" cy="7048083"/>
            <a:chOff x="9538872" y="-35528"/>
            <a:chExt cx="2662038" cy="704808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87B7A8A-86B5-46C4-8090-5B8151227EB5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27364CF-CD58-400D-9EA9-769BA5C5582E}"/>
                </a:ext>
              </a:extLst>
            </p:cNvPr>
            <p:cNvGrpSpPr/>
            <p:nvPr/>
          </p:nvGrpSpPr>
          <p:grpSpPr>
            <a:xfrm>
              <a:off x="9538872" y="-35528"/>
              <a:ext cx="2662038" cy="7048083"/>
              <a:chOff x="9567725" y="40228"/>
              <a:chExt cx="2662038" cy="697062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4297F59-D92D-408F-84DC-CDC680F24F1C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solidFill>
                <a:srgbClr val="E11A81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6530FFF-716B-4A20-92DF-1F4DCFF701E1}"/>
                  </a:ext>
                </a:extLst>
              </p:cNvPr>
              <p:cNvSpPr txBox="1"/>
              <p:nvPr/>
            </p:nvSpPr>
            <p:spPr>
              <a:xfrm>
                <a:off x="9567725" y="40228"/>
                <a:ext cx="2613766" cy="6970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C71773"/>
                    </a:solidFill>
                  </a:rPr>
                  <a:t>Après avoir écrit à un usager, un PS peut mettre fin aux échanges avec celui-ci. </a:t>
                </a:r>
                <a:endParaRPr lang="fr-FR" b="1" dirty="0"/>
              </a:p>
              <a:p>
                <a:pPr algn="ctr"/>
                <a:r>
                  <a:rPr lang="fr-FR" b="1" dirty="0"/>
                  <a:t>L’usager en est informé par un bandeau indiquant « [Nom du PS] a mis fin a vos échanges » situé en haut de la conversation : 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Mettre fin aux échanges implique que toutes les conversations avec le PS sont concernées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L’usager ne peut plus répondre à la conversation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S’il a commencé a rédiger un message, le brouillon reste éditable et supprimable, mais ne peut pas être envoyé par l’usager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Un lien situé sur le bandeau est cliquable et mène à une page explicative.</a:t>
                </a: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06316B9-5318-45C6-BEC8-65387240985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034300" y="255177"/>
            <a:ext cx="7974259" cy="641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64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1A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32936A1-AC82-43FF-9CF6-C9FECFC9C75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14D75532-582C-4829-AFAA-B5780E86F85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11763583" y="3326513"/>
            <a:ext cx="311285" cy="282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6451B2-083A-4738-B5A7-8CA3A8C998A1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  <a:solidFill>
            <a:srgbClr val="FFE5F6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07C52BE-17DE-4C5C-9591-90E1B0CC78EE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8B453F-0BB4-4B29-8180-A491F8181BF5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Informations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89F6D18-E4D0-455F-8A8B-3A7F732AE817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7"/>
            <a:ext cx="2613766" cy="6872507"/>
            <a:chOff x="9587144" y="-14507"/>
            <a:chExt cx="2613766" cy="687250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87B7A8A-86B5-46C4-8090-5B8151227EB5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27364CF-CD58-400D-9EA9-769BA5C5582E}"/>
                </a:ext>
              </a:extLst>
            </p:cNvPr>
            <p:cNvGrpSpPr/>
            <p:nvPr/>
          </p:nvGrpSpPr>
          <p:grpSpPr>
            <a:xfrm>
              <a:off x="9587144" y="-14507"/>
              <a:ext cx="2613766" cy="6872506"/>
              <a:chOff x="9615997" y="61018"/>
              <a:chExt cx="2613766" cy="6796981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4297F59-D92D-408F-84DC-CDC680F24F1C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solidFill>
                <a:srgbClr val="E11A81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6530FFF-716B-4A20-92DF-1F4DCFF701E1}"/>
                  </a:ext>
                </a:extLst>
              </p:cNvPr>
              <p:cNvSpPr txBox="1"/>
              <p:nvPr/>
            </p:nvSpPr>
            <p:spPr>
              <a:xfrm>
                <a:off x="9662652" y="658645"/>
                <a:ext cx="2565494" cy="5418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C71773"/>
                    </a:solidFill>
                  </a:rPr>
                  <a:t>Après avoir cliqué sur le lien dans le bandeau d’information, </a:t>
                </a:r>
                <a:r>
                  <a:rPr lang="fr-FR" b="1" dirty="0"/>
                  <a:t>situé en haut de la conversation : 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Une page d’affiche avec un contenu explicatif, expliquant que les PS peuvent mettre fin aux échanges avec l’usager</a:t>
                </a:r>
              </a:p>
              <a:p>
                <a:pPr lvl="1"/>
                <a:endParaRPr lang="fr-FR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ctr"/>
                <a:r>
                  <a:rPr lang="fr-FR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À tout moment, le PS peut renvoyer un message à l’usager (réponse à une conversation ou nouveau message). Cette action donne à nouveau la possibilité à l’usager de répondre et échanger avec lui.</a:t>
                </a: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6BB111F-1AAD-459C-AE06-0FDB43BFAE7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43073" y="730128"/>
            <a:ext cx="8565622" cy="538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236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7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2799FC-61AF-453F-8D98-9085E5FE12F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78994" y="2405161"/>
            <a:ext cx="271243" cy="2841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C69276-BE7A-4993-BDFD-7A1C8004627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603282" y="2397948"/>
            <a:ext cx="87054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Calibri (Body)"/>
              </a:rPr>
              <a:t>Messagerie sécurisée</a:t>
            </a:r>
          </a:p>
          <a:p>
            <a:endParaRPr lang="fr-FR" sz="3200" dirty="0">
              <a:solidFill>
                <a:schemeClr val="bg1"/>
              </a:solidFill>
              <a:latin typeface="Calibri (Body)"/>
            </a:endParaRPr>
          </a:p>
          <a:p>
            <a:endParaRPr lang="fr-FR" sz="3200" dirty="0">
              <a:solidFill>
                <a:schemeClr val="bg1"/>
              </a:solidFill>
              <a:latin typeface="Calibri (Body)"/>
            </a:endParaRPr>
          </a:p>
          <a:p>
            <a:r>
              <a:rPr lang="fr-FR" sz="3200" b="1" dirty="0">
                <a:solidFill>
                  <a:schemeClr val="bg1"/>
                </a:solidFill>
                <a:latin typeface="Calibri (Body)"/>
              </a:rPr>
              <a:t>Écrire un nouveau message à un PS qui m’a déjà écrit</a:t>
            </a: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72592C5C-F40C-4600-AF5B-9A9ABCAFA37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35837" cy="9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980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7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32936A1-AC82-43FF-9CF6-C9FECFC9C75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14D75532-582C-4829-AFAA-B5780E86F85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11763583" y="3326513"/>
            <a:ext cx="311285" cy="282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6451B2-083A-4738-B5A7-8CA3A8C998A1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  <a:solidFill>
            <a:srgbClr val="E6FEF9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07C52BE-17DE-4C5C-9591-90E1B0CC78EE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8B453F-0BB4-4B29-8180-A491F8181BF5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Nouveau message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89F6D18-E4D0-455F-8A8B-3A7F732AE817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7"/>
            <a:ext cx="2613766" cy="6872507"/>
            <a:chOff x="9587144" y="-14507"/>
            <a:chExt cx="2613766" cy="6872507"/>
          </a:xfrm>
          <a:solidFill>
            <a:srgbClr val="E6FEF9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87B7A8A-86B5-46C4-8090-5B8151227EB5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27364CF-CD58-400D-9EA9-769BA5C5582E}"/>
                </a:ext>
              </a:extLst>
            </p:cNvPr>
            <p:cNvGrpSpPr/>
            <p:nvPr/>
          </p:nvGrpSpPr>
          <p:grpSpPr>
            <a:xfrm>
              <a:off x="9587144" y="-14507"/>
              <a:ext cx="2613766" cy="6872506"/>
              <a:chOff x="9615997" y="61018"/>
              <a:chExt cx="2613766" cy="6796981"/>
            </a:xfrm>
            <a:grpFill/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4297F59-D92D-408F-84DC-CDC680F24F1C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6530FFF-716B-4A20-92DF-1F4DCFF701E1}"/>
                  </a:ext>
                </a:extLst>
              </p:cNvPr>
              <p:cNvSpPr txBox="1"/>
              <p:nvPr/>
            </p:nvSpPr>
            <p:spPr>
              <a:xfrm>
                <a:off x="9664269" y="2477836"/>
                <a:ext cx="2565494" cy="196334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04765E"/>
                    </a:solidFill>
                  </a:rPr>
                  <a:t>Le bouton Nouveau message, </a:t>
                </a:r>
                <a:r>
                  <a:rPr lang="fr-FR" b="1" dirty="0">
                    <a:solidFill>
                      <a:srgbClr val="404040"/>
                    </a:solidFill>
                  </a:rPr>
                  <a:t>en haut à droite,</a:t>
                </a:r>
                <a:r>
                  <a:rPr lang="fr-FR" b="1" dirty="0">
                    <a:solidFill>
                      <a:srgbClr val="04765E"/>
                    </a:solidFill>
                  </a:rPr>
                  <a:t> permet à l’usager d’écrire un message à un PS qui lui a déjà écrit.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fr-FR" sz="15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fr-FR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F84C385D-3682-4E46-AD95-7625DE078C6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00138" y="108715"/>
            <a:ext cx="8331989" cy="640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076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7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32936A1-AC82-43FF-9CF6-C9FECFC9C75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14D75532-582C-4829-AFAA-B5780E86F85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11763583" y="3326513"/>
            <a:ext cx="311285" cy="282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6451B2-083A-4738-B5A7-8CA3A8C998A1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  <a:solidFill>
            <a:srgbClr val="E6FEF9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07C52BE-17DE-4C5C-9591-90E1B0CC78EE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8B453F-0BB4-4B29-8180-A491F8181BF5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Page </a:t>
              </a:r>
              <a:r>
                <a:rPr lang="fr-FR" sz="1050" i="1" dirty="0" err="1"/>
                <a:t>Nnouveau</a:t>
              </a:r>
              <a:r>
                <a:rPr lang="fr-FR" sz="1050" i="1" dirty="0"/>
                <a:t> Message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89F6D18-E4D0-455F-8A8B-3A7F732AE817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7"/>
            <a:ext cx="2617158" cy="6872507"/>
            <a:chOff x="9587144" y="-14507"/>
            <a:chExt cx="2617158" cy="6872507"/>
          </a:xfrm>
          <a:solidFill>
            <a:srgbClr val="E6FEF9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87B7A8A-86B5-46C4-8090-5B8151227EB5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27364CF-CD58-400D-9EA9-769BA5C5582E}"/>
                </a:ext>
              </a:extLst>
            </p:cNvPr>
            <p:cNvGrpSpPr/>
            <p:nvPr/>
          </p:nvGrpSpPr>
          <p:grpSpPr>
            <a:xfrm>
              <a:off x="9587144" y="-14507"/>
              <a:ext cx="2617158" cy="6872507"/>
              <a:chOff x="9615997" y="61018"/>
              <a:chExt cx="2617158" cy="6796981"/>
            </a:xfrm>
            <a:grpFill/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4297F59-D92D-408F-84DC-CDC680F24F1C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6530FFF-716B-4A20-92DF-1F4DCFF701E1}"/>
                  </a:ext>
                </a:extLst>
              </p:cNvPr>
              <p:cNvSpPr txBox="1"/>
              <p:nvPr/>
            </p:nvSpPr>
            <p:spPr>
              <a:xfrm>
                <a:off x="9667661" y="759400"/>
                <a:ext cx="2565494" cy="485508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04765E"/>
                    </a:solidFill>
                  </a:rPr>
                  <a:t>Après avoir cliqué sur bouton Nouveau message, </a:t>
                </a:r>
                <a:r>
                  <a:rPr lang="fr-FR" b="1" dirty="0">
                    <a:solidFill>
                      <a:srgbClr val="404040"/>
                    </a:solidFill>
                  </a:rPr>
                  <a:t>situé en haut à droite, une page s’affiche avec : </a:t>
                </a:r>
                <a:r>
                  <a:rPr lang="fr-FR" b="1" dirty="0"/>
                  <a:t> 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rgbClr val="404040"/>
                    </a:solidFill>
                  </a:rPr>
                  <a:t>Un lien pour sélectionner le destinataire du message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Un champ de saisie pour le sujet du message 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Un champ pour la rédaction du message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rgbClr val="404040"/>
                    </a:solidFill>
                  </a:rPr>
                  <a:t>Un brouillon est automatiquement créé : la mention « Brouillon » s’affiche sur la conversation, dans la liste des conversations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fr-FR" sz="1500" dirty="0">
                  <a:solidFill>
                    <a:srgbClr val="404040"/>
                  </a:solidFill>
                </a:endParaRPr>
              </a:p>
            </p:txBody>
          </p:sp>
        </p:grp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70327861-EC77-4727-ACB7-E395F28037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3203" y="530421"/>
            <a:ext cx="6876469" cy="618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90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484E0E5F-A6CC-4F69-8709-B1455B3C5898}"/>
              </a:ext>
            </a:extLst>
          </p:cNvPr>
          <p:cNvGrpSpPr/>
          <p:nvPr/>
        </p:nvGrpSpPr>
        <p:grpSpPr>
          <a:xfrm>
            <a:off x="582141" y="2176555"/>
            <a:ext cx="11027718" cy="1282624"/>
            <a:chOff x="520467" y="5312129"/>
            <a:chExt cx="11027718" cy="1282624"/>
          </a:xfrm>
        </p:grpSpPr>
        <p:cxnSp>
          <p:nvCxnSpPr>
            <p:cNvPr id="6" name="Straight Connector 4">
              <a:extLst>
                <a:ext uri="{FF2B5EF4-FFF2-40B4-BE49-F238E27FC236}">
                  <a16:creationId xmlns:a16="http://schemas.microsoft.com/office/drawing/2014/main" id="{35C67AA3-7245-4354-B9EE-91B711D6B239}"/>
                </a:ext>
              </a:extLst>
            </p:cNvPr>
            <p:cNvCxnSpPr>
              <a:cxnSpLocks/>
            </p:cNvCxnSpPr>
            <p:nvPr>
              <p:custDataLst>
                <p:tags r:id="rId4"/>
              </p:custDataLst>
            </p:nvPr>
          </p:nvCxnSpPr>
          <p:spPr>
            <a:xfrm>
              <a:off x="654931" y="5761628"/>
              <a:ext cx="4699734" cy="0"/>
            </a:xfrm>
            <a:prstGeom prst="line">
              <a:avLst/>
            </a:prstGeom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3D81F2BF-801C-404A-8DBE-51842AC89339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520467" y="5856089"/>
              <a:ext cx="1102771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fr-FR" sz="1400" dirty="0">
                  <a:solidFill>
                    <a:schemeClr val="bg1"/>
                  </a:solidFill>
                </a:rPr>
                <a:t>Ajout de la fiche établissement depuis la messagerie accessible en cliquant sur le nom de l’établissement dans un message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fr-FR" sz="1400" dirty="0">
                  <a:solidFill>
                    <a:schemeClr val="bg1"/>
                  </a:solidFill>
                </a:rPr>
                <a:t>Nouveau style pour la fiche PS (et harmonisation avec la fiche établissement)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fr-FR" sz="1400" dirty="0">
                  <a:solidFill>
                    <a:schemeClr val="bg1"/>
                  </a:solidFill>
                </a:rPr>
                <a:t>Ajout de la recherche par département dans le critère de localisation de la recherche d’un professionnel de santé</a:t>
              </a:r>
            </a:p>
          </p:txBody>
        </p:sp>
        <p:sp>
          <p:nvSpPr>
            <p:cNvPr id="9" name="TextBox 10">
              <a:extLst>
                <a:ext uri="{FF2B5EF4-FFF2-40B4-BE49-F238E27FC236}">
                  <a16:creationId xmlns:a16="http://schemas.microsoft.com/office/drawing/2014/main" id="{132318C4-0309-489B-B7F4-D0AA969F51DF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547100" y="5312129"/>
              <a:ext cx="63324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chemeClr val="bg1"/>
                  </a:solidFill>
                </a:rPr>
                <a:t>Nouveautés novembre 2022 (MES 07)</a:t>
              </a: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DAC253C4-AE90-4EEA-84B6-080269E715B7}"/>
              </a:ext>
            </a:extLst>
          </p:cNvPr>
          <p:cNvGrpSpPr/>
          <p:nvPr/>
        </p:nvGrpSpPr>
        <p:grpSpPr>
          <a:xfrm>
            <a:off x="582141" y="886685"/>
            <a:ext cx="11027718" cy="1140758"/>
            <a:chOff x="520467" y="2730261"/>
            <a:chExt cx="11027718" cy="1140758"/>
          </a:xfrm>
        </p:grpSpPr>
        <p:cxnSp>
          <p:nvCxnSpPr>
            <p:cNvPr id="23" name="Straight Connector 4">
              <a:extLst>
                <a:ext uri="{FF2B5EF4-FFF2-40B4-BE49-F238E27FC236}">
                  <a16:creationId xmlns:a16="http://schemas.microsoft.com/office/drawing/2014/main" id="{4E629A09-5E9A-4A91-BC78-101A96CE1055}"/>
                </a:ext>
              </a:extLst>
            </p:cNvPr>
            <p:cNvCxnSpPr>
              <a:cxnSpLocks/>
            </p:cNvCxnSpPr>
            <p:nvPr>
              <p:custDataLst>
                <p:tags r:id="rId1"/>
              </p:custDataLst>
            </p:nvPr>
          </p:nvCxnSpPr>
          <p:spPr>
            <a:xfrm>
              <a:off x="654931" y="3179760"/>
              <a:ext cx="4699734" cy="0"/>
            </a:xfrm>
            <a:prstGeom prst="line">
              <a:avLst/>
            </a:prstGeom>
            <a:ln w="476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7">
              <a:extLst>
                <a:ext uri="{FF2B5EF4-FFF2-40B4-BE49-F238E27FC236}">
                  <a16:creationId xmlns:a16="http://schemas.microsoft.com/office/drawing/2014/main" id="{13607F30-E315-493E-84AE-E94A40E9F2F6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520467" y="3347799"/>
              <a:ext cx="110277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fr-FR" sz="1400" dirty="0">
                  <a:solidFill>
                    <a:schemeClr val="bg1"/>
                  </a:solidFill>
                </a:rPr>
                <a:t>Ajout de la dernière trace d’accès PS au DMP de l’usager sur la fiche PS, si elle fait partie des 100 dernières remontées DMP 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fr-FR" sz="1400" dirty="0">
                  <a:solidFill>
                    <a:schemeClr val="bg1"/>
                  </a:solidFill>
                </a:rPr>
                <a:t>Nouveau style pour la pop-in d’ajout de pièce jointe dans un message avec navigation dans les dossiers de documents dans la pop-in d'ajout</a:t>
              </a:r>
            </a:p>
          </p:txBody>
        </p:sp>
        <p:sp>
          <p:nvSpPr>
            <p:cNvPr id="25" name="TextBox 10">
              <a:extLst>
                <a:ext uri="{FF2B5EF4-FFF2-40B4-BE49-F238E27FC236}">
                  <a16:creationId xmlns:a16="http://schemas.microsoft.com/office/drawing/2014/main" id="{3105DFF3-F0E6-4D3F-84EF-2172EA3B882C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547100" y="2730261"/>
              <a:ext cx="63324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chemeClr val="bg1"/>
                  </a:solidFill>
                </a:rPr>
                <a:t>Nouveautés décembre 2022 (MES 08)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72964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7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32936A1-AC82-43FF-9CF6-C9FECFC9C75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14D75532-582C-4829-AFAA-B5780E86F85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11763583" y="3326513"/>
            <a:ext cx="311285" cy="282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6451B2-083A-4738-B5A7-8CA3A8C998A1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  <a:solidFill>
            <a:srgbClr val="E6FEF9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07C52BE-17DE-4C5C-9591-90E1B0CC78EE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8B453F-0BB4-4B29-8180-A491F8181BF5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Nouveau message sans destinataires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89F6D18-E4D0-455F-8A8B-3A7F732AE817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7"/>
            <a:ext cx="2613766" cy="6872507"/>
            <a:chOff x="9587144" y="-14507"/>
            <a:chExt cx="2613766" cy="6872507"/>
          </a:xfrm>
          <a:solidFill>
            <a:srgbClr val="E6FEF9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87B7A8A-86B5-46C4-8090-5B8151227EB5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27364CF-CD58-400D-9EA9-769BA5C5582E}"/>
                </a:ext>
              </a:extLst>
            </p:cNvPr>
            <p:cNvGrpSpPr/>
            <p:nvPr/>
          </p:nvGrpSpPr>
          <p:grpSpPr>
            <a:xfrm>
              <a:off x="9587144" y="-14507"/>
              <a:ext cx="2613766" cy="6872505"/>
              <a:chOff x="9615997" y="61018"/>
              <a:chExt cx="2613766" cy="6796981"/>
            </a:xfrm>
            <a:grpFill/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4297F59-D92D-408F-84DC-CDC680F24F1C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6530FFF-716B-4A20-92DF-1F4DCFF701E1}"/>
                  </a:ext>
                </a:extLst>
              </p:cNvPr>
              <p:cNvSpPr txBox="1"/>
              <p:nvPr/>
            </p:nvSpPr>
            <p:spPr>
              <a:xfrm>
                <a:off x="9640133" y="1372328"/>
                <a:ext cx="2565494" cy="39571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04765E"/>
                    </a:solidFill>
                  </a:rPr>
                  <a:t>Lorsqu’aucun PS n’a écrit à l’usager, ou que tout PS ayant envoyé un message a mis fin aux échanges,</a:t>
                </a:r>
                <a:r>
                  <a:rPr lang="fr-FR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le bouton Nouveau message est quand même présent.</a:t>
                </a:r>
              </a:p>
              <a:p>
                <a:pPr algn="ctr"/>
                <a:r>
                  <a:rPr lang="fr-F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Il permet à l’usager de démarrer la rédaction d’un nouveau message, mais ce message ne pourra pas être envoyé. Le champ des destinataires ne contient aucune option et le bouton envoyer est inactif.</a:t>
                </a:r>
              </a:p>
            </p:txBody>
          </p:sp>
        </p:grpSp>
      </p:grpSp>
      <p:pic>
        <p:nvPicPr>
          <p:cNvPr id="23" name="Image 22">
            <a:extLst>
              <a:ext uri="{FF2B5EF4-FFF2-40B4-BE49-F238E27FC236}">
                <a16:creationId xmlns:a16="http://schemas.microsoft.com/office/drawing/2014/main" id="{A9724C2F-6FD4-4789-AF1A-1F680DC47C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3203" y="530421"/>
            <a:ext cx="6876469" cy="618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348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7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32936A1-AC82-43FF-9CF6-C9FECFC9C75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14D75532-582C-4829-AFAA-B5780E86F85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11763583" y="3326513"/>
            <a:ext cx="311285" cy="282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6451B2-083A-4738-B5A7-8CA3A8C998A1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  <a:solidFill>
            <a:srgbClr val="E6FEF9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07C52BE-17DE-4C5C-9591-90E1B0CC78EE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8B453F-0BB4-4B29-8180-A491F8181BF5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Sélection des destinataires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89F6D18-E4D0-455F-8A8B-3A7F732AE817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7"/>
            <a:ext cx="2613766" cy="7454143"/>
            <a:chOff x="9587144" y="-14507"/>
            <a:chExt cx="2613766" cy="7454143"/>
          </a:xfrm>
          <a:solidFill>
            <a:srgbClr val="E6FEF9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87B7A8A-86B5-46C4-8090-5B8151227EB5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27364CF-CD58-400D-9EA9-769BA5C5582E}"/>
                </a:ext>
              </a:extLst>
            </p:cNvPr>
            <p:cNvGrpSpPr/>
            <p:nvPr/>
          </p:nvGrpSpPr>
          <p:grpSpPr>
            <a:xfrm>
              <a:off x="9587144" y="-14507"/>
              <a:ext cx="2613766" cy="7454143"/>
              <a:chOff x="9615997" y="61018"/>
              <a:chExt cx="2613766" cy="7372226"/>
            </a:xfrm>
            <a:grpFill/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4297F59-D92D-408F-84DC-CDC680F24F1C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6530FFF-716B-4A20-92DF-1F4DCFF701E1}"/>
                  </a:ext>
                </a:extLst>
              </p:cNvPr>
              <p:cNvSpPr txBox="1"/>
              <p:nvPr/>
            </p:nvSpPr>
            <p:spPr>
              <a:xfrm>
                <a:off x="9653818" y="158221"/>
                <a:ext cx="2565494" cy="727502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04765E"/>
                    </a:solidFill>
                  </a:rPr>
                  <a:t>Après avoir cliqué sur le lien de sélection des destinataires, </a:t>
                </a:r>
                <a:r>
                  <a:rPr lang="fr-FR" b="1" dirty="0">
                    <a:solidFill>
                      <a:srgbClr val="404040"/>
                    </a:solidFill>
                  </a:rPr>
                  <a:t>une pop-in avec une liste apparaît comprenant les PS à qui l’usager à le droit d’écrire </a:t>
                </a:r>
                <a:r>
                  <a:rPr lang="fr-FR" b="1" dirty="0">
                    <a:solidFill>
                      <a:srgbClr val="E22486"/>
                    </a:solidFill>
                  </a:rPr>
                  <a:t>et les pharmacies suggérées (remontant </a:t>
                </a:r>
                <a:r>
                  <a:rPr lang="fr-FR" b="1" dirty="0" smtClean="0">
                    <a:solidFill>
                      <a:srgbClr val="E22486"/>
                    </a:solidFill>
                  </a:rPr>
                  <a:t>de Mon histoire de santé).</a:t>
                </a:r>
                <a:endParaRPr lang="fr-FR" b="1" dirty="0">
                  <a:solidFill>
                    <a:srgbClr val="E22486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L’usager doit cliquer sur un des PS ou une pharmacie pour le sélectionner avec les boutons radio ;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L’usager ne peut écrire qu’à un seul PS/pharmacie à la fois.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765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Une fois le PS/pharmacie  sélectionné dans la liste, l'usager clique sur sélectionner pour l’ajouter en destinataire.</a:t>
                </a:r>
              </a:p>
              <a:p>
                <a:pPr algn="ctr">
                  <a:defRPr/>
                </a:pPr>
                <a:r>
                  <a:rPr lang="fr-FR" b="1" dirty="0">
                    <a:solidFill>
                      <a:srgbClr val="E22486"/>
                    </a:solidFill>
                  </a:rPr>
                  <a:t>L’usager peut aussi cliquer sur rechercher une autre pharmacie</a:t>
                </a:r>
                <a:r>
                  <a:rPr lang="fr-FR" sz="2000" b="1" dirty="0">
                    <a:solidFill>
                      <a:srgbClr val="E22486"/>
                    </a:solidFill>
                  </a:rPr>
                  <a:t>.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765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endParaRPr lang="fr-FR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370B3C2-D849-4B61-8E3C-8DA2379593D5}"/>
              </a:ext>
            </a:extLst>
          </p:cNvPr>
          <p:cNvSpPr/>
          <p:nvPr/>
        </p:nvSpPr>
        <p:spPr>
          <a:xfrm>
            <a:off x="7817896" y="-2"/>
            <a:ext cx="1766170" cy="428400"/>
          </a:xfrm>
          <a:prstGeom prst="rect">
            <a:avLst/>
          </a:prstGeom>
          <a:solidFill>
            <a:srgbClr val="E11A81"/>
          </a:solidFill>
          <a:ln>
            <a:solidFill>
              <a:srgbClr val="E11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Nouveauté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FA0F088-50DD-458F-B2B6-933859C23C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6177" y="540824"/>
            <a:ext cx="4752975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315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7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32936A1-AC82-43FF-9CF6-C9FECFC9C75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14D75532-582C-4829-AFAA-B5780E86F85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11763583" y="3326513"/>
            <a:ext cx="311285" cy="282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6451B2-083A-4738-B5A7-8CA3A8C998A1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  <a:solidFill>
            <a:srgbClr val="E6FEF9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07C52BE-17DE-4C5C-9591-90E1B0CC78EE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8B453F-0BB4-4B29-8180-A491F8181BF5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Sélection des destinataires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89F6D18-E4D0-455F-8A8B-3A7F732AE817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7"/>
            <a:ext cx="2613766" cy="6941992"/>
            <a:chOff x="9587144" y="-14507"/>
            <a:chExt cx="2613766" cy="6941992"/>
          </a:xfrm>
          <a:solidFill>
            <a:srgbClr val="E6FEF9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87B7A8A-86B5-46C4-8090-5B8151227EB5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27364CF-CD58-400D-9EA9-769BA5C5582E}"/>
                </a:ext>
              </a:extLst>
            </p:cNvPr>
            <p:cNvGrpSpPr/>
            <p:nvPr/>
          </p:nvGrpSpPr>
          <p:grpSpPr>
            <a:xfrm>
              <a:off x="9587144" y="-14507"/>
              <a:ext cx="2613766" cy="6941992"/>
              <a:chOff x="9615997" y="61018"/>
              <a:chExt cx="2613766" cy="6865705"/>
            </a:xfrm>
            <a:grpFill/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4297F59-D92D-408F-84DC-CDC680F24F1C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6530FFF-716B-4A20-92DF-1F4DCFF701E1}"/>
                  </a:ext>
                </a:extLst>
              </p:cNvPr>
              <p:cNvSpPr txBox="1"/>
              <p:nvPr/>
            </p:nvSpPr>
            <p:spPr>
              <a:xfrm>
                <a:off x="9631419" y="77850"/>
                <a:ext cx="2565494" cy="684887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404040"/>
                    </a:solidFill>
                  </a:rPr>
                  <a:t>Au clic sur rechercher une autre pharmacie, cette</a:t>
                </a:r>
                <a:r>
                  <a:rPr lang="fr-FR" b="1" dirty="0">
                    <a:solidFill>
                      <a:srgbClr val="04765E"/>
                    </a:solidFill>
                  </a:rPr>
                  <a:t> pop-in </a:t>
                </a:r>
                <a:r>
                  <a:rPr lang="fr-FR" b="1" dirty="0">
                    <a:solidFill>
                      <a:srgbClr val="404040"/>
                    </a:solidFill>
                  </a:rPr>
                  <a:t>s’affiche. L’usager peut rechercher sa pharmacie </a:t>
                </a:r>
                <a:r>
                  <a:rPr lang="fr-FR" b="1" dirty="0">
                    <a:solidFill>
                      <a:srgbClr val="04765E"/>
                    </a:solidFill>
                  </a:rPr>
                  <a:t>par nom et par localisation </a:t>
                </a:r>
                <a:r>
                  <a:rPr lang="fr-FR" b="1" dirty="0">
                    <a:solidFill>
                      <a:srgbClr val="404040"/>
                    </a:solidFill>
                  </a:rPr>
                  <a:t>(commune, code postal et département).</a:t>
                </a:r>
              </a:p>
              <a:p>
                <a:pPr algn="ctr"/>
                <a:r>
                  <a:rPr lang="fr-FR" sz="1600" dirty="0">
                    <a:solidFill>
                      <a:srgbClr val="404040"/>
                    </a:solidFill>
                  </a:rPr>
                  <a:t>Il existe 2 types de résultats: 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rgbClr val="404040"/>
                    </a:solidFill>
                  </a:rPr>
                  <a:t>Les pharmacies à qui l’usager peut écrire via la messagerie (affichées en haut avec un CTA sélectionner) ;</a:t>
                </a:r>
              </a:p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rgbClr val="404040"/>
                    </a:solidFill>
                  </a:rPr>
                  <a:t>Les pharmacies à qui l’usager ne peut pas écrire car elles ne sont pas équipées de BAL </a:t>
                </a:r>
                <a:r>
                  <a:rPr lang="fr-FR" sz="1600" dirty="0" err="1">
                    <a:solidFill>
                      <a:srgbClr val="404040"/>
                    </a:solidFill>
                  </a:rPr>
                  <a:t>MSSsanté</a:t>
                </a:r>
                <a:r>
                  <a:rPr lang="fr-FR" sz="1600" dirty="0">
                    <a:solidFill>
                      <a:srgbClr val="404040"/>
                    </a:solidFill>
                  </a:rPr>
                  <a:t> organisationnelles.</a:t>
                </a:r>
              </a:p>
              <a:p>
                <a:pPr algn="ctr"/>
                <a:r>
                  <a:rPr lang="fr-FR" b="1" dirty="0">
                    <a:solidFill>
                      <a:srgbClr val="404040"/>
                    </a:solidFill>
                  </a:rPr>
                  <a:t>Au </a:t>
                </a:r>
                <a:r>
                  <a:rPr lang="fr-FR" b="1" dirty="0">
                    <a:solidFill>
                      <a:srgbClr val="04765E"/>
                    </a:solidFill>
                  </a:rPr>
                  <a:t>clic</a:t>
                </a:r>
                <a:r>
                  <a:rPr lang="fr-FR" b="1" dirty="0">
                    <a:solidFill>
                      <a:srgbClr val="404040"/>
                    </a:solidFill>
                  </a:rPr>
                  <a:t> sur le </a:t>
                </a:r>
                <a:r>
                  <a:rPr lang="fr-FR" b="1" dirty="0" smtClean="0">
                    <a:solidFill>
                      <a:srgbClr val="404040"/>
                    </a:solidFill>
                  </a:rPr>
                  <a:t>bouton  </a:t>
                </a:r>
                <a:r>
                  <a:rPr lang="fr-FR" b="1" dirty="0">
                    <a:solidFill>
                      <a:srgbClr val="04765E"/>
                    </a:solidFill>
                  </a:rPr>
                  <a:t>Sélectionner</a:t>
                </a:r>
                <a:r>
                  <a:rPr lang="fr-FR" b="1" dirty="0">
                    <a:solidFill>
                      <a:srgbClr val="404040"/>
                    </a:solidFill>
                  </a:rPr>
                  <a:t>, l’usager est redirigé vers </a:t>
                </a:r>
                <a:r>
                  <a:rPr lang="fr-FR" b="1" dirty="0">
                    <a:solidFill>
                      <a:srgbClr val="04765E"/>
                    </a:solidFill>
                  </a:rPr>
                  <a:t>le nouveau message avec la pharmacie présélectionnée.</a:t>
                </a:r>
                <a:endParaRPr lang="fr-FR" dirty="0">
                  <a:solidFill>
                    <a:srgbClr val="04765E"/>
                  </a:solidFill>
                </a:endParaRPr>
              </a:p>
            </p:txBody>
          </p:sp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370B3C2-D849-4B61-8E3C-8DA2379593D5}"/>
              </a:ext>
            </a:extLst>
          </p:cNvPr>
          <p:cNvSpPr/>
          <p:nvPr/>
        </p:nvSpPr>
        <p:spPr>
          <a:xfrm>
            <a:off x="7818666" y="-2"/>
            <a:ext cx="1766170" cy="428400"/>
          </a:xfrm>
          <a:prstGeom prst="rect">
            <a:avLst/>
          </a:prstGeom>
          <a:solidFill>
            <a:srgbClr val="E11A81"/>
          </a:solidFill>
          <a:ln>
            <a:solidFill>
              <a:srgbClr val="E11A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Nouveau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750D5BE-CB56-4E1E-B1C9-2D484E8A33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5417" y="592706"/>
            <a:ext cx="6436386" cy="581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531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7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32936A1-AC82-43FF-9CF6-C9FECFC9C75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14D75532-582C-4829-AFAA-B5780E86F85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11763583" y="3326513"/>
            <a:ext cx="311285" cy="282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6451B2-083A-4738-B5A7-8CA3A8C998A1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  <a:solidFill>
            <a:srgbClr val="E6FEF9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07C52BE-17DE-4C5C-9591-90E1B0CC78EE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8B453F-0BB4-4B29-8180-A491F8181BF5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Sujet du message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89F6D18-E4D0-455F-8A8B-3A7F732AE817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7"/>
            <a:ext cx="2613766" cy="6872507"/>
            <a:chOff x="9587144" y="-14507"/>
            <a:chExt cx="2613766" cy="6872507"/>
          </a:xfrm>
          <a:solidFill>
            <a:srgbClr val="E6FEF9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87B7A8A-86B5-46C4-8090-5B8151227EB5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27364CF-CD58-400D-9EA9-769BA5C5582E}"/>
                </a:ext>
              </a:extLst>
            </p:cNvPr>
            <p:cNvGrpSpPr/>
            <p:nvPr/>
          </p:nvGrpSpPr>
          <p:grpSpPr>
            <a:xfrm>
              <a:off x="9587144" y="-14507"/>
              <a:ext cx="2613766" cy="6872506"/>
              <a:chOff x="9615997" y="61018"/>
              <a:chExt cx="2613766" cy="6796981"/>
            </a:xfrm>
            <a:grpFill/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4297F59-D92D-408F-84DC-CDC680F24F1C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6530FFF-716B-4A20-92DF-1F4DCFF701E1}"/>
                  </a:ext>
                </a:extLst>
              </p:cNvPr>
              <p:cNvSpPr txBox="1"/>
              <p:nvPr/>
            </p:nvSpPr>
            <p:spPr>
              <a:xfrm>
                <a:off x="9664269" y="1096154"/>
                <a:ext cx="2565494" cy="529646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04765E"/>
                    </a:solidFill>
                  </a:rPr>
                  <a:t>Le destinataire est donc affiché à l’écran. L’usager peut alors :</a:t>
                </a:r>
                <a:endParaRPr lang="fr-FR" b="1" dirty="0">
                  <a:solidFill>
                    <a:srgbClr val="404040"/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rgbClr val="404040"/>
                    </a:solidFill>
                  </a:rPr>
                  <a:t>Rédiger le texte de son choix dans le sujet du message dans la limite de 80 caractères.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rgbClr val="404040"/>
                    </a:solidFill>
                  </a:rPr>
                  <a:t>Rédiger son message 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600" u="sng" dirty="0">
                    <a:solidFill>
                      <a:srgbClr val="404040"/>
                    </a:solidFill>
                  </a:rPr>
                  <a:t>Ajouter une ou plusieurs pièces jointes </a:t>
                </a:r>
                <a:r>
                  <a:rPr lang="fr-FR" sz="1600" dirty="0">
                    <a:solidFill>
                      <a:srgbClr val="404040"/>
                    </a:solidFill>
                  </a:rPr>
                  <a:t>en cliquant sur </a:t>
                </a:r>
                <a:r>
                  <a:rPr lang="fr-FR" sz="1600" i="1" dirty="0">
                    <a:solidFill>
                      <a:srgbClr val="404040"/>
                    </a:solidFill>
                  </a:rPr>
                  <a:t>« Ajouter un document »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600" u="sng" dirty="0">
                    <a:solidFill>
                      <a:srgbClr val="404040"/>
                    </a:solidFill>
                  </a:rPr>
                  <a:t>Ajouter son profil médical en un clic</a:t>
                </a:r>
                <a:r>
                  <a:rPr lang="fr-FR" sz="1600" dirty="0">
                    <a:solidFill>
                      <a:srgbClr val="404040"/>
                    </a:solidFill>
                  </a:rPr>
                  <a:t> : le document PDF, correspondant au profil médical, est alors généré et inséré en tant que pièce jointe dans message en cours de rédaction</a:t>
                </a:r>
              </a:p>
            </p:txBody>
          </p:sp>
        </p:grp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DE5BB1EC-9E47-4F11-8C88-72D10EBF96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0409" y="500395"/>
            <a:ext cx="6831866" cy="613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133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7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32936A1-AC82-43FF-9CF6-C9FECFC9C75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14D75532-582C-4829-AFAA-B5780E86F85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11763583" y="3326513"/>
            <a:ext cx="311285" cy="282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6451B2-083A-4738-B5A7-8CA3A8C998A1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  <a:solidFill>
            <a:srgbClr val="E6FEF9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07C52BE-17DE-4C5C-9591-90E1B0CC78EE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8B453F-0BB4-4B29-8180-A491F8181BF5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Envoi du message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89F6D18-E4D0-455F-8A8B-3A7F732AE817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7"/>
            <a:ext cx="2613766" cy="6872507"/>
            <a:chOff x="9587144" y="-14507"/>
            <a:chExt cx="2613766" cy="6872507"/>
          </a:xfrm>
          <a:solidFill>
            <a:srgbClr val="E6FEF9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87B7A8A-86B5-46C4-8090-5B8151227EB5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27364CF-CD58-400D-9EA9-769BA5C5582E}"/>
                </a:ext>
              </a:extLst>
            </p:cNvPr>
            <p:cNvGrpSpPr/>
            <p:nvPr/>
          </p:nvGrpSpPr>
          <p:grpSpPr>
            <a:xfrm>
              <a:off x="9587144" y="-14507"/>
              <a:ext cx="2613766" cy="6872507"/>
              <a:chOff x="9615997" y="61018"/>
              <a:chExt cx="2613766" cy="6796981"/>
            </a:xfrm>
            <a:grpFill/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4297F59-D92D-408F-84DC-CDC680F24F1C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6530FFF-716B-4A20-92DF-1F4DCFF701E1}"/>
                  </a:ext>
                </a:extLst>
              </p:cNvPr>
              <p:cNvSpPr txBox="1"/>
              <p:nvPr/>
            </p:nvSpPr>
            <p:spPr>
              <a:xfrm>
                <a:off x="9662652" y="658645"/>
                <a:ext cx="2565494" cy="57987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500" dirty="0">
                    <a:solidFill>
                      <a:srgbClr val="404040"/>
                    </a:solidFill>
                  </a:rPr>
                  <a:t>À tout moment, l’usager peut </a:t>
                </a:r>
                <a:r>
                  <a:rPr lang="fr-FR" sz="1500" b="1" u="sng" dirty="0">
                    <a:solidFill>
                      <a:srgbClr val="404040"/>
                    </a:solidFill>
                  </a:rPr>
                  <a:t>supprimer le brouillon </a:t>
                </a:r>
                <a:r>
                  <a:rPr lang="fr-FR" sz="1500" dirty="0">
                    <a:solidFill>
                      <a:srgbClr val="404040"/>
                    </a:solidFill>
                  </a:rPr>
                  <a:t>qu’il est en train de saisir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500" dirty="0">
                    <a:solidFill>
                      <a:srgbClr val="404040"/>
                    </a:solidFill>
                  </a:rPr>
                  <a:t>Lorsqu’il quitte la page de saisie, l’usager peut à tout moment revenir et retrouver le contenu qu’il a commencé à saisir 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500" dirty="0">
                    <a:solidFill>
                      <a:srgbClr val="404040"/>
                    </a:solidFill>
                  </a:rPr>
                  <a:t>Le contenu du brouillon est enregistré automatiquement 5 secondes après la dernière saisie de texte réalisée, à chaque ajout/suppression d’une pièce jointe et lorsque l’usager quitte la page (mais reste sur le site </a:t>
                </a:r>
                <a:r>
                  <a:rPr lang="fr-FR" sz="1500" i="1" dirty="0">
                    <a:solidFill>
                      <a:srgbClr val="404040"/>
                    </a:solidFill>
                  </a:rPr>
                  <a:t>Mon espace santé</a:t>
                </a:r>
                <a:r>
                  <a:rPr lang="fr-FR" sz="1500" dirty="0">
                    <a:solidFill>
                      <a:srgbClr val="404040"/>
                    </a:solidFill>
                  </a:rPr>
                  <a:t>)</a:t>
                </a:r>
              </a:p>
              <a:p>
                <a:pPr algn="ctr"/>
                <a:r>
                  <a:rPr lang="fr-FR" b="1" dirty="0">
                    <a:solidFill>
                      <a:srgbClr val="404040"/>
                    </a:solidFill>
                  </a:rPr>
                  <a:t>Il faut ensuite </a:t>
                </a:r>
                <a:r>
                  <a:rPr lang="fr-FR" b="1" dirty="0">
                    <a:solidFill>
                      <a:srgbClr val="04765E"/>
                    </a:solidFill>
                  </a:rPr>
                  <a:t>cliquer sur « Envoyer » </a:t>
                </a:r>
                <a:r>
                  <a:rPr lang="fr-FR" b="1" dirty="0">
                    <a:solidFill>
                      <a:srgbClr val="404040"/>
                    </a:solidFill>
                  </a:rPr>
                  <a:t>afin d’envoyer le message au professionnel de santé.</a:t>
                </a:r>
                <a:endParaRPr lang="fr-FR" dirty="0">
                  <a:solidFill>
                    <a:srgbClr val="404040"/>
                  </a:solidFill>
                </a:endParaRPr>
              </a:p>
              <a:p>
                <a:pPr algn="ctr"/>
                <a:endParaRPr lang="fr-FR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2FC8C735-FB89-45A6-A2F0-476CD7A869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0409" y="500395"/>
            <a:ext cx="6831866" cy="613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7049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7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32936A1-AC82-43FF-9CF6-C9FECFC9C75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14D75532-582C-4829-AFAA-B5780E86F85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11763583" y="3326513"/>
            <a:ext cx="311285" cy="282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6451B2-083A-4738-B5A7-8CA3A8C998A1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  <a:solidFill>
            <a:srgbClr val="E6FEF9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07C52BE-17DE-4C5C-9591-90E1B0CC78EE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8B453F-0BB4-4B29-8180-A491F8181BF5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Message envoyé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89F6D18-E4D0-455F-8A8B-3A7F732AE817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7"/>
            <a:ext cx="2613766" cy="6872507"/>
            <a:chOff x="9587144" y="-14507"/>
            <a:chExt cx="2613766" cy="6872507"/>
          </a:xfrm>
          <a:solidFill>
            <a:srgbClr val="E6FEF9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87B7A8A-86B5-46C4-8090-5B8151227EB5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27364CF-CD58-400D-9EA9-769BA5C5582E}"/>
                </a:ext>
              </a:extLst>
            </p:cNvPr>
            <p:cNvGrpSpPr/>
            <p:nvPr/>
          </p:nvGrpSpPr>
          <p:grpSpPr>
            <a:xfrm>
              <a:off x="9587144" y="-14507"/>
              <a:ext cx="2613766" cy="6872506"/>
              <a:chOff x="9615997" y="61018"/>
              <a:chExt cx="2613766" cy="6796981"/>
            </a:xfrm>
            <a:grpFill/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4297F59-D92D-408F-84DC-CDC680F24F1C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6530FFF-716B-4A20-92DF-1F4DCFF701E1}"/>
                  </a:ext>
                </a:extLst>
              </p:cNvPr>
              <p:cNvSpPr txBox="1"/>
              <p:nvPr/>
            </p:nvSpPr>
            <p:spPr>
              <a:xfrm>
                <a:off x="9664269" y="2728962"/>
                <a:ext cx="2565494" cy="146109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04765E"/>
                    </a:solidFill>
                  </a:rPr>
                  <a:t>Après avoir cliqué sur le bouton « Envoyer », </a:t>
                </a:r>
                <a:r>
                  <a:rPr lang="fr-FR" b="1" dirty="0">
                    <a:solidFill>
                      <a:srgbClr val="404040"/>
                    </a:solidFill>
                  </a:rPr>
                  <a:t>une snack barre indiquant que le message a été envoyé apparaît.</a:t>
                </a:r>
                <a:endParaRPr lang="fr-FR" sz="1500" dirty="0">
                  <a:solidFill>
                    <a:srgbClr val="404040"/>
                  </a:solidFill>
                </a:endParaRPr>
              </a:p>
            </p:txBody>
          </p:sp>
        </p:grp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CD67562E-4B57-4E75-A4FC-690BBD97AA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1723" y="321358"/>
            <a:ext cx="6934200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372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2799FC-61AF-453F-8D98-9085E5FE12F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78994" y="2405161"/>
            <a:ext cx="271243" cy="2841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C69276-BE7A-4993-BDFD-7A1C8004627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603282" y="2397948"/>
            <a:ext cx="83724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(Body)"/>
                <a:ea typeface="+mn-ea"/>
                <a:cs typeface="+mn-cs"/>
              </a:rPr>
              <a:t>Messagerie sécurisée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(Body)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(Body)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(Body)"/>
                <a:ea typeface="+mn-ea"/>
                <a:cs typeface="+mn-cs"/>
              </a:rPr>
              <a:t>Visualisation d’un lien dans un message et les actions possibles</a:t>
            </a: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72592C5C-F40C-4600-AF5B-9A9ABCAFA37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35837" cy="9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532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8F4B90B-DC20-41FC-84EB-2CB97FE58B8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  <a:solidFill>
            <a:srgbClr val="CCECFF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4485FA-3D41-47DE-A81E-46EF89B012ED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5CDACC8-265C-46F4-8F7B-D44F7C9A9540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Consultation d’un message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ECB3CAE-47AB-43FF-8486-E499DBE1AF3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E77F14-9531-4152-8B76-81E3AFDFE2F6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587144" y="-14507"/>
            <a:ext cx="2613766" cy="6872510"/>
            <a:chOff x="9587144" y="-14507"/>
            <a:chExt cx="2613766" cy="6872510"/>
          </a:xfrm>
          <a:solidFill>
            <a:srgbClr val="CCECFF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8512284-3610-4C72-BEB4-433EE06442C3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363D8D9-1B42-498E-9F08-39932F7582C0}"/>
                </a:ext>
              </a:extLst>
            </p:cNvPr>
            <p:cNvGrpSpPr/>
            <p:nvPr/>
          </p:nvGrpSpPr>
          <p:grpSpPr>
            <a:xfrm>
              <a:off x="9587144" y="-14507"/>
              <a:ext cx="2613766" cy="6872510"/>
              <a:chOff x="9615997" y="61018"/>
              <a:chExt cx="2613766" cy="6796981"/>
            </a:xfrm>
            <a:grpFill/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7B2FFB3-437A-45DD-AA75-6405AEF32EDD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C0A4869-008F-4E78-91A2-AE55D768E624}"/>
                  </a:ext>
                </a:extLst>
              </p:cNvPr>
              <p:cNvSpPr txBox="1"/>
              <p:nvPr/>
            </p:nvSpPr>
            <p:spPr>
              <a:xfrm>
                <a:off x="9702595" y="2497783"/>
                <a:ext cx="2403066" cy="200900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Lorsque je reçois un message de la part d’un PS, et qu’il contient un </a:t>
                </a: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44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lien url, alors celui-ci est cliquable. </a:t>
                </a: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C44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E75505F5-1ED4-4DE9-89D3-117B123296E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25472" y="436736"/>
            <a:ext cx="6863905" cy="620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713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8F4B90B-DC20-41FC-84EB-2CB97FE58B8E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  <a:solidFill>
            <a:srgbClr val="CCECFF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4485FA-3D41-47DE-A81E-46EF89B012ED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5CDACC8-265C-46F4-8F7B-D44F7C9A9540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Clique sur lien dans message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ECB3CAE-47AB-43FF-8486-E499DBE1AF3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E77F14-9531-4152-8B76-81E3AFDFE2F6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587144" y="-14507"/>
            <a:ext cx="2613766" cy="6872510"/>
            <a:chOff x="9587144" y="-14507"/>
            <a:chExt cx="2613766" cy="6872510"/>
          </a:xfrm>
          <a:solidFill>
            <a:srgbClr val="CCECFF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8512284-3610-4C72-BEB4-433EE06442C3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363D8D9-1B42-498E-9F08-39932F7582C0}"/>
                </a:ext>
              </a:extLst>
            </p:cNvPr>
            <p:cNvGrpSpPr/>
            <p:nvPr/>
          </p:nvGrpSpPr>
          <p:grpSpPr>
            <a:xfrm>
              <a:off x="9587144" y="-14507"/>
              <a:ext cx="2613766" cy="6872510"/>
              <a:chOff x="9615997" y="61018"/>
              <a:chExt cx="2613766" cy="6796981"/>
            </a:xfrm>
            <a:grpFill/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7B2FFB3-437A-45DD-AA75-6405AEF32EDD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C0A4869-008F-4E78-91A2-AE55D768E624}"/>
                  </a:ext>
                </a:extLst>
              </p:cNvPr>
              <p:cNvSpPr txBox="1"/>
              <p:nvPr/>
            </p:nvSpPr>
            <p:spPr>
              <a:xfrm>
                <a:off x="9778425" y="1825672"/>
                <a:ext cx="2403066" cy="342443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Après avoir cliqué sur</a:t>
                </a:r>
                <a:b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</a:b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le lien affiché dans le corps du mail, </a:t>
                </a: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44A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cette pop-in apparait pour indiquer à l’usager qu’il va sortir de Mon espace santé.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Il peut: 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fr-F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Soit décider de rester sur Mon espace santé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fr-F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Soit décider de visiter le site, et il sera ouvert dans un autre onglet</a:t>
                </a: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12E45ACD-9EEC-4A97-AE5C-E7E5B9E2243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258009" y="514771"/>
            <a:ext cx="7200833" cy="582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153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A908DD6-26E7-4183-89E1-244038E9C6B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78994" y="2405161"/>
            <a:ext cx="271243" cy="2841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(Body)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3EF506-382F-4199-A784-FFCC73A3CC1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603282" y="2405161"/>
            <a:ext cx="88322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(Body)"/>
                <a:ea typeface="+mn-ea"/>
                <a:cs typeface="+mn-cs"/>
              </a:rPr>
              <a:t>Messagerie sécurisée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(Body)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(Body)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(Body)"/>
                <a:ea typeface="+mn-ea"/>
                <a:cs typeface="+mn-cs"/>
              </a:rPr>
              <a:t>Mes professionnels de santé depuis la messagerie</a:t>
            </a: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2D480594-ACE7-401E-BA76-E1A336A2DBD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35837" cy="9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12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A908DD6-26E7-4183-89E1-244038E9C6B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78994" y="2405161"/>
            <a:ext cx="271243" cy="2841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alibri (Body)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3EF506-382F-4199-A784-FFCC73A3CC1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603282" y="2405161"/>
            <a:ext cx="83724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Calibri (Body)"/>
              </a:rPr>
              <a:t>Messagerie sécurisée</a:t>
            </a:r>
          </a:p>
          <a:p>
            <a:endParaRPr lang="fr-FR" sz="3200" dirty="0">
              <a:solidFill>
                <a:schemeClr val="bg1"/>
              </a:solidFill>
              <a:latin typeface="Calibri (Body)"/>
            </a:endParaRPr>
          </a:p>
          <a:p>
            <a:endParaRPr lang="fr-FR" sz="3200" dirty="0">
              <a:solidFill>
                <a:schemeClr val="bg1"/>
              </a:solidFill>
              <a:latin typeface="Calibri (Body)"/>
            </a:endParaRPr>
          </a:p>
          <a:p>
            <a:r>
              <a:rPr lang="fr-FR" sz="3200" b="1" dirty="0">
                <a:solidFill>
                  <a:schemeClr val="bg1"/>
                </a:solidFill>
                <a:latin typeface="Calibri (Body)"/>
              </a:rPr>
              <a:t>Comment y accéder ?</a:t>
            </a: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2D480594-ACE7-401E-BA76-E1A336A2DBD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35837" cy="9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082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55E269-684F-4C28-8B2A-87DA37A5A10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" y="0"/>
            <a:ext cx="264692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AA4EB3-003D-422E-8EED-77978963378E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" y="-2"/>
            <a:ext cx="264692" cy="6858002"/>
            <a:chOff x="1" y="-2"/>
            <a:chExt cx="264692" cy="685800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9B0F2B-8842-4031-BC93-F514C91A09F6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8C76B8-4211-4ADE-81E7-1DA466C62DD3}"/>
                </a:ext>
              </a:extLst>
            </p:cNvPr>
            <p:cNvSpPr txBox="1"/>
            <p:nvPr/>
          </p:nvSpPr>
          <p:spPr>
            <a:xfrm rot="16200000">
              <a:off x="-3296653" y="3302041"/>
              <a:ext cx="685800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Messagerie – PS cliquable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C2ADBBC4-3B03-4610-BB36-F533E4F45C3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A73B25-5AF4-4874-87FE-936204D6089F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4"/>
            <a:ext cx="2613766" cy="6872504"/>
            <a:chOff x="9587144" y="-14504"/>
            <a:chExt cx="2613766" cy="687250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0C40A21-B24E-4A32-86FE-218FAE763C05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4EEA34C-A657-4822-99E8-81BDA6B33378}"/>
                </a:ext>
              </a:extLst>
            </p:cNvPr>
            <p:cNvGrpSpPr/>
            <p:nvPr/>
          </p:nvGrpSpPr>
          <p:grpSpPr>
            <a:xfrm>
              <a:off x="9587144" y="-14504"/>
              <a:ext cx="2613766" cy="6872501"/>
              <a:chOff x="9615997" y="61018"/>
              <a:chExt cx="2613766" cy="6796981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B2474FE-8ECF-4CCD-AAC8-619B51D01CF4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solidFill>
                <a:srgbClr val="F0B323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85EA0A6-7468-4392-B3AA-335ED42B516F}"/>
                  </a:ext>
                </a:extLst>
              </p:cNvPr>
              <p:cNvSpPr txBox="1"/>
              <p:nvPr/>
            </p:nvSpPr>
            <p:spPr>
              <a:xfrm>
                <a:off x="9729338" y="1848511"/>
                <a:ext cx="2387084" cy="42919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B890D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À la consultation d'un message, l'usager peut désormais cliquer sur certains professionnels de santé dans le message, </a:t>
                </a: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et afficher leur fiche PS depuis la messagerie.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Si le professionnel associé à l’adresse MSSanté n'est pas connu dans le référentiel MSSanté, alors il n'est pas possible de cliquer sur le PS.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4C04A54D-B533-4087-9240-8F00EA5B422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531" y="697986"/>
            <a:ext cx="7124700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2263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55E269-684F-4C28-8B2A-87DA37A5A10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" y="0"/>
            <a:ext cx="264692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AA4EB3-003D-422E-8EED-77978963378E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" y="-2"/>
            <a:ext cx="264692" cy="6858002"/>
            <a:chOff x="1" y="-2"/>
            <a:chExt cx="264692" cy="685800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9B0F2B-8842-4031-BC93-F514C91A09F6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8C76B8-4211-4ADE-81E7-1DA466C62DD3}"/>
                </a:ext>
              </a:extLst>
            </p:cNvPr>
            <p:cNvSpPr txBox="1"/>
            <p:nvPr/>
          </p:nvSpPr>
          <p:spPr>
            <a:xfrm rot="16200000">
              <a:off x="-3296653" y="3302041"/>
              <a:ext cx="685800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050" i="1" dirty="0">
                  <a:solidFill>
                    <a:prstClr val="black"/>
                  </a:solidFill>
                  <a:latin typeface="Calibri" panose="020F0502020204030204"/>
                </a:rPr>
                <a:t>Fiche PS</a:t>
              </a:r>
              <a:endParaRPr kumimoji="0" lang="fr-FR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C2ADBBC4-3B03-4610-BB36-F533E4F45C3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A73B25-5AF4-4874-87FE-936204D6089F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4"/>
            <a:ext cx="2613766" cy="6872504"/>
            <a:chOff x="9587144" y="-14504"/>
            <a:chExt cx="2613766" cy="687250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0C40A21-B24E-4A32-86FE-218FAE763C05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4EEA34C-A657-4822-99E8-81BDA6B33378}"/>
                </a:ext>
              </a:extLst>
            </p:cNvPr>
            <p:cNvGrpSpPr/>
            <p:nvPr/>
          </p:nvGrpSpPr>
          <p:grpSpPr>
            <a:xfrm>
              <a:off x="9587144" y="-14504"/>
              <a:ext cx="2613766" cy="6872504"/>
              <a:chOff x="9615997" y="61018"/>
              <a:chExt cx="2613766" cy="6796981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B2474FE-8ECF-4CCD-AAC8-619B51D01CF4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solidFill>
                <a:srgbClr val="F0B323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85EA0A6-7468-4392-B3AA-335ED42B516F}"/>
                  </a:ext>
                </a:extLst>
              </p:cNvPr>
              <p:cNvSpPr txBox="1"/>
              <p:nvPr/>
            </p:nvSpPr>
            <p:spPr>
              <a:xfrm>
                <a:off x="9729338" y="341068"/>
                <a:ext cx="2387084" cy="63466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Une fois que l’usager a </a:t>
                </a: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4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cliqué sur le nom du PS, la pop-in s’affiche avec la fiche du PS </a:t>
                </a: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pour connaître le détail de ses informations:</a:t>
                </a:r>
              </a:p>
              <a:p>
                <a:pPr marL="285750" marR="0" lvl="0" indent="-28575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fr-FR" sz="15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rPr>
                  <a:t>L</a:t>
                </a:r>
                <a:r>
                  <a:rPr kumimoji="0" lang="fr-F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es différentes adresses où le PS exerce</a:t>
                </a:r>
              </a:p>
              <a:p>
                <a:pPr marL="285750" marR="0" lvl="0" indent="-28575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fr-F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Ses coordonnées téléphoniques si elles sont renseignées 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  <a:defRPr/>
                </a:pPr>
                <a:r>
                  <a:rPr lang="fr-FR" sz="1500" dirty="0">
                    <a:solidFill>
                      <a:srgbClr val="404040"/>
                    </a:solidFill>
                    <a:latin typeface="Calibri" panose="020F0502020204030204"/>
                  </a:rPr>
                  <a:t>Les traces d’accès du PS au dossier médical de l’usager (si cela fait partie des 100 dernières traces)</a:t>
                </a:r>
                <a:endParaRPr kumimoji="0" lang="fr-FR" sz="15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alibri" panose="020F0502020204030204"/>
                </a:endParaRPr>
              </a:p>
              <a:p>
                <a:pPr marR="0" lvl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fr-F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85750" marR="0" lvl="0" indent="-28575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fr-F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R="0" lvl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Il est possible </a:t>
                </a: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4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d’ajouter</a:t>
                </a: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le PS à sa liste de </a:t>
                </a:r>
                <a:r>
                  <a:rPr lang="fr-FR" b="1" dirty="0">
                    <a:solidFill>
                      <a:srgbClr val="404040"/>
                    </a:solidFill>
                    <a:latin typeface="Calibri" panose="020F0502020204030204"/>
                  </a:rPr>
                  <a:t>professionnels de santé du Profil Médical.</a:t>
                </a: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7" name="Image 16">
            <a:extLst>
              <a:ext uri="{FF2B5EF4-FFF2-40B4-BE49-F238E27FC236}">
                <a16:creationId xmlns:a16="http://schemas.microsoft.com/office/drawing/2014/main" id="{C824FDCF-FD5A-49DA-945B-F2D0BCF8DC0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509122" y="472967"/>
            <a:ext cx="6838010" cy="598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82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55E269-684F-4C28-8B2A-87DA37A5A10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" y="0"/>
            <a:ext cx="264692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AA4EB3-003D-422E-8EED-77978963378E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" y="-2"/>
            <a:ext cx="264692" cy="6858002"/>
            <a:chOff x="1" y="-2"/>
            <a:chExt cx="264692" cy="685800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9B0F2B-8842-4031-BC93-F514C91A09F6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8C76B8-4211-4ADE-81E7-1DA466C62DD3}"/>
                </a:ext>
              </a:extLst>
            </p:cNvPr>
            <p:cNvSpPr txBox="1"/>
            <p:nvPr/>
          </p:nvSpPr>
          <p:spPr>
            <a:xfrm rot="16200000">
              <a:off x="-3296653" y="3302041"/>
              <a:ext cx="685800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050" i="1" dirty="0">
                  <a:solidFill>
                    <a:prstClr val="black"/>
                  </a:solidFill>
                  <a:latin typeface="Calibri" panose="020F0502020204030204"/>
                </a:rPr>
                <a:t>Fiche PS</a:t>
              </a:r>
              <a:endParaRPr kumimoji="0" lang="fr-FR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C2ADBBC4-3B03-4610-BB36-F533E4F45C3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A73B25-5AF4-4874-87FE-936204D6089F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4"/>
            <a:ext cx="2613766" cy="6872504"/>
            <a:chOff x="9587144" y="-14504"/>
            <a:chExt cx="2613766" cy="687250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0C40A21-B24E-4A32-86FE-218FAE763C05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4EEA34C-A657-4822-99E8-81BDA6B33378}"/>
                </a:ext>
              </a:extLst>
            </p:cNvPr>
            <p:cNvGrpSpPr/>
            <p:nvPr/>
          </p:nvGrpSpPr>
          <p:grpSpPr>
            <a:xfrm>
              <a:off x="9587144" y="-14504"/>
              <a:ext cx="2613766" cy="6872502"/>
              <a:chOff x="9615997" y="61018"/>
              <a:chExt cx="2613766" cy="6796981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B2474FE-8ECF-4CCD-AAC8-619B51D01CF4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solidFill>
                <a:srgbClr val="F0B323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85EA0A6-7468-4392-B3AA-335ED42B516F}"/>
                  </a:ext>
                </a:extLst>
              </p:cNvPr>
              <p:cNvSpPr txBox="1"/>
              <p:nvPr/>
            </p:nvSpPr>
            <p:spPr>
              <a:xfrm>
                <a:off x="9729338" y="1848511"/>
                <a:ext cx="2387084" cy="42919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B890D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À la consultation d'un message, l'usager peut désormais cliquer sur certains établissements de santé dans le message, </a:t>
                </a: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et afficher leur fiche établissement depuis la messagerie.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Si l’établissement associé à l’adresse MSSanté n'est pas connu dans le référentiel MSSanté, alors il n'est pas possible de cliquer sur le nom.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C91ED097-CD46-4772-86AC-92CA5BC17AB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92301" y="474261"/>
            <a:ext cx="7211384" cy="605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676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55E269-684F-4C28-8B2A-87DA37A5A10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" y="0"/>
            <a:ext cx="264692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AA4EB3-003D-422E-8EED-77978963378E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" y="-2"/>
            <a:ext cx="264692" cy="6858002"/>
            <a:chOff x="1" y="-2"/>
            <a:chExt cx="264692" cy="685800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9B0F2B-8842-4031-BC93-F514C91A09F6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8C76B8-4211-4ADE-81E7-1DA466C62DD3}"/>
                </a:ext>
              </a:extLst>
            </p:cNvPr>
            <p:cNvSpPr txBox="1"/>
            <p:nvPr/>
          </p:nvSpPr>
          <p:spPr>
            <a:xfrm rot="16200000">
              <a:off x="-3296653" y="3302041"/>
              <a:ext cx="685800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050" i="1" dirty="0">
                  <a:solidFill>
                    <a:prstClr val="black"/>
                  </a:solidFill>
                  <a:latin typeface="Calibri" panose="020F0502020204030204"/>
                </a:rPr>
                <a:t>Fiche PS</a:t>
              </a:r>
              <a:endParaRPr kumimoji="0" lang="fr-FR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C2ADBBC4-3B03-4610-BB36-F533E4F45C3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A73B25-5AF4-4874-87FE-936204D6089F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4"/>
            <a:ext cx="2613766" cy="7518791"/>
            <a:chOff x="9587144" y="-14504"/>
            <a:chExt cx="2613766" cy="751879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0C40A21-B24E-4A32-86FE-218FAE763C05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4EEA34C-A657-4822-99E8-81BDA6B33378}"/>
                </a:ext>
              </a:extLst>
            </p:cNvPr>
            <p:cNvGrpSpPr/>
            <p:nvPr/>
          </p:nvGrpSpPr>
          <p:grpSpPr>
            <a:xfrm>
              <a:off x="9587144" y="-14504"/>
              <a:ext cx="2613766" cy="7518791"/>
              <a:chOff x="9615997" y="61018"/>
              <a:chExt cx="2613766" cy="7436168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B2474FE-8ECF-4CCD-AAC8-619B51D01CF4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solidFill>
                <a:srgbClr val="F0B323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85EA0A6-7468-4392-B3AA-335ED42B516F}"/>
                  </a:ext>
                </a:extLst>
              </p:cNvPr>
              <p:cNvSpPr txBox="1"/>
              <p:nvPr/>
            </p:nvSpPr>
            <p:spPr>
              <a:xfrm>
                <a:off x="9729338" y="328697"/>
                <a:ext cx="2387084" cy="71684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Une fois que l’usager a </a:t>
                </a: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4">
                        <a:lumMod val="75000"/>
                      </a:scheme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cliqué sur le nom de l’établissement, la pop-in s’affiche avec la fiche de l’établissement </a:t>
                </a: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pour connaître le détail de ses informations:</a:t>
                </a:r>
              </a:p>
              <a:p>
                <a:pPr marL="285750" marR="0" lvl="0" indent="-28575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fr-FR" sz="15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rPr>
                  <a:t>Le nom de l’établissement</a:t>
                </a:r>
              </a:p>
              <a:p>
                <a:pPr marL="285750" marR="0" lvl="0" indent="-28575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fr-F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Le secteur d’ac</a:t>
                </a:r>
                <a:r>
                  <a:rPr lang="fr-FR" sz="1500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rPr>
                  <a:t>tivité</a:t>
                </a:r>
                <a:endParaRPr lang="fr-FR" sz="15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  <a:p>
                <a:pPr marL="285750" marR="0" lvl="0" indent="-28575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fr-F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Les coordonnées de l’établissement </a:t>
                </a:r>
              </a:p>
              <a:p>
                <a:pPr marL="285750" marR="0" lvl="0" indent="-28575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fr-FR" sz="15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rPr>
                  <a:t>L</a:t>
                </a:r>
                <a:r>
                  <a:rPr kumimoji="0" lang="fr-FR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es coordonnées téléphoniques si elles sont renseignées </a:t>
                </a:r>
              </a:p>
              <a:p>
                <a:pPr marL="285750" marR="0" lvl="0" indent="-28575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lang="fr-FR" sz="15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Il est possible </a:t>
                </a: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d’ajouter</a:t>
                </a: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l</a:t>
                </a:r>
                <a:r>
                  <a:rPr lang="fr-FR" b="1" dirty="0">
                    <a:solidFill>
                      <a:srgbClr val="404040"/>
                    </a:solidFill>
                    <a:latin typeface="Calibri" panose="020F0502020204030204"/>
                  </a:rPr>
                  <a:t>’établissement </a:t>
                </a: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à sa liste de professionnels de santé du Profil Médical.</a:t>
                </a: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R="0" lvl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lang="fr-FR" sz="15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  <a:p>
                <a:pPr marL="285750" marR="0" lvl="0" indent="-28575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fr-F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85750" marR="0" lvl="0" indent="-28575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endParaRPr kumimoji="0" lang="fr-F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R="0" lvl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fr-FR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AC196B25-0484-4DC4-9628-945EE11156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2927" y="1340534"/>
            <a:ext cx="7000875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547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7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82799FC-61AF-453F-8D98-9085E5FE12F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78994" y="2405161"/>
            <a:ext cx="271243" cy="2841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C69276-BE7A-4993-BDFD-7A1C8004627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603282" y="2397948"/>
            <a:ext cx="87054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(Body)"/>
                <a:ea typeface="+mn-ea"/>
                <a:cs typeface="+mn-cs"/>
              </a:rPr>
              <a:t>Messagerie sécurisée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(Body)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(Body)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(Body)"/>
                <a:ea typeface="+mn-ea"/>
                <a:cs typeface="+mn-cs"/>
              </a:rPr>
              <a:t>Envoyer un document à une pharmacie depuis 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(Body)"/>
                <a:ea typeface="+mn-ea"/>
                <a:cs typeface="+mn-cs"/>
              </a:rPr>
              <a:t>Mes documents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(Body)"/>
              <a:ea typeface="+mn-ea"/>
              <a:cs typeface="+mn-cs"/>
            </a:endParaRP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72592C5C-F40C-4600-AF5B-9A9ABCAFA37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35837" cy="938327"/>
          </a:xfrm>
          <a:prstGeom prst="rect">
            <a:avLst/>
          </a:prstGeom>
        </p:spPr>
      </p:pic>
      <p:sp>
        <p:nvSpPr>
          <p:cNvPr id="8" name="ZoneTexte 14">
            <a:extLst>
              <a:ext uri="{FF2B5EF4-FFF2-40B4-BE49-F238E27FC236}">
                <a16:creationId xmlns:a16="http://schemas.microsoft.com/office/drawing/2014/main" id="{F72E9F37-1A91-4F60-85B6-9DA1924702B5}"/>
              </a:ext>
            </a:extLst>
          </p:cNvPr>
          <p:cNvSpPr txBox="1"/>
          <p:nvPr/>
        </p:nvSpPr>
        <p:spPr>
          <a:xfrm>
            <a:off x="7747893" y="21321"/>
            <a:ext cx="1828800" cy="369332"/>
          </a:xfrm>
          <a:prstGeom prst="rect">
            <a:avLst/>
          </a:prstGeom>
          <a:solidFill>
            <a:srgbClr val="E11A8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Nouveau</a:t>
            </a:r>
          </a:p>
        </p:txBody>
      </p:sp>
    </p:spTree>
    <p:extLst>
      <p:ext uri="{BB962C8B-B14F-4D97-AF65-F5344CB8AC3E}">
        <p14:creationId xmlns:p14="http://schemas.microsoft.com/office/powerpoint/2010/main" val="30954458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7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32936A1-AC82-43FF-9CF6-C9FECFC9C75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14D75532-582C-4829-AFAA-B5780E86F85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11763583" y="3326513"/>
            <a:ext cx="311285" cy="282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6451B2-083A-4738-B5A7-8CA3A8C998A1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  <a:solidFill>
            <a:srgbClr val="E6FEF9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07C52BE-17DE-4C5C-9591-90E1B0CC78EE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8B453F-0BB4-4B29-8180-A491F8181BF5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Ecrire à une pharmacie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89F6D18-E4D0-455F-8A8B-3A7F732AE817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7"/>
            <a:ext cx="2613766" cy="6872507"/>
            <a:chOff x="9587144" y="-14507"/>
            <a:chExt cx="2613766" cy="6872507"/>
          </a:xfrm>
          <a:solidFill>
            <a:srgbClr val="E6FEF9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87B7A8A-86B5-46C4-8090-5B8151227EB5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27364CF-CD58-400D-9EA9-769BA5C5582E}"/>
                </a:ext>
              </a:extLst>
            </p:cNvPr>
            <p:cNvGrpSpPr/>
            <p:nvPr/>
          </p:nvGrpSpPr>
          <p:grpSpPr>
            <a:xfrm>
              <a:off x="9587144" y="-14507"/>
              <a:ext cx="2613766" cy="6872506"/>
              <a:chOff x="9615997" y="61018"/>
              <a:chExt cx="2613766" cy="6796981"/>
            </a:xfrm>
            <a:grpFill/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4297F59-D92D-408F-84DC-CDC680F24F1C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6530FFF-716B-4A20-92DF-1F4DCFF701E1}"/>
                  </a:ext>
                </a:extLst>
              </p:cNvPr>
              <p:cNvSpPr txBox="1"/>
              <p:nvPr/>
            </p:nvSpPr>
            <p:spPr>
              <a:xfrm>
                <a:off x="9664269" y="2477836"/>
                <a:ext cx="2565494" cy="1187138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Le bouton </a:t>
                </a: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4765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Partager le document </a:t>
                </a: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est présent dans la catégorie « Autres actions ». </a:t>
                </a:r>
              </a:p>
            </p:txBody>
          </p:sp>
        </p:grp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E8DD577A-630A-42B0-9EB2-1218E9F945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1670" y="599097"/>
            <a:ext cx="6948495" cy="6048219"/>
          </a:xfrm>
          <a:prstGeom prst="rect">
            <a:avLst/>
          </a:prstGeom>
        </p:spPr>
      </p:pic>
      <p:sp>
        <p:nvSpPr>
          <p:cNvPr id="24" name="ZoneTexte 14">
            <a:extLst>
              <a:ext uri="{FF2B5EF4-FFF2-40B4-BE49-F238E27FC236}">
                <a16:creationId xmlns:a16="http://schemas.microsoft.com/office/drawing/2014/main" id="{461B2A13-F397-4A65-A5AA-A2CA1D29B0C9}"/>
              </a:ext>
            </a:extLst>
          </p:cNvPr>
          <p:cNvSpPr txBox="1"/>
          <p:nvPr/>
        </p:nvSpPr>
        <p:spPr>
          <a:xfrm>
            <a:off x="7747893" y="21321"/>
            <a:ext cx="1828800" cy="369332"/>
          </a:xfrm>
          <a:prstGeom prst="rect">
            <a:avLst/>
          </a:prstGeom>
          <a:solidFill>
            <a:srgbClr val="E11A8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Nouveau</a:t>
            </a:r>
          </a:p>
        </p:txBody>
      </p:sp>
    </p:spTree>
    <p:extLst>
      <p:ext uri="{BB962C8B-B14F-4D97-AF65-F5344CB8AC3E}">
        <p14:creationId xmlns:p14="http://schemas.microsoft.com/office/powerpoint/2010/main" val="17012340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7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14D75532-582C-4829-AFAA-B5780E86F8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5400000">
            <a:off x="11763583" y="3326513"/>
            <a:ext cx="311285" cy="282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6451B2-083A-4738-B5A7-8CA3A8C998A1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  <a:solidFill>
            <a:srgbClr val="E6FEF9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07C52BE-17DE-4C5C-9591-90E1B0CC78EE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8B453F-0BB4-4B29-8180-A491F8181BF5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Ecrire à une pharmacie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89F6D18-E4D0-455F-8A8B-3A7F732AE817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587144" y="-14507"/>
            <a:ext cx="2613766" cy="6872508"/>
            <a:chOff x="9587144" y="-14507"/>
            <a:chExt cx="2613766" cy="6872508"/>
          </a:xfrm>
          <a:solidFill>
            <a:srgbClr val="E6FEF9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87B7A8A-86B5-46C4-8090-5B8151227EB5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4297F59-D92D-408F-84DC-CDC680F24F1C}"/>
                </a:ext>
              </a:extLst>
            </p:cNvPr>
            <p:cNvSpPr/>
            <p:nvPr/>
          </p:nvSpPr>
          <p:spPr>
            <a:xfrm>
              <a:off x="9587144" y="-14507"/>
              <a:ext cx="2613766" cy="68725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 clic sur</a:t>
              </a: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4765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Partager avec une pharmacie, </a:t>
              </a: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l’usager est redirigé soit, vers : 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 pop-in « Partager ce document » affichant ses contacts messagerie disponibles, ses pharmacies remontant de </a:t>
              </a:r>
              <a:r>
                <a:rPr kumimoji="0" lang="fr-FR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son affichage Mon histoire de santé possédant </a:t>
              </a: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une </a:t>
              </a: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BAL MSSanté organisationnelle. </a:t>
              </a: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L’usager peut choisir une pharmacie et </a:t>
              </a: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4765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cliquer sur le bouton « Sélectionner » </a:t>
              </a: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;</a:t>
              </a:r>
              <a:endPara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4765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L’usager peut cliquer sur rechercher une autre pharmacie (explication en slide suivante).</a:t>
              </a: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4765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E6A1CA96-0B6E-4829-9CA6-A7D7535CA6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4419" y="476648"/>
            <a:ext cx="4426738" cy="5392416"/>
          </a:xfrm>
          <a:prstGeom prst="rect">
            <a:avLst/>
          </a:prstGeom>
        </p:spPr>
      </p:pic>
      <p:sp>
        <p:nvSpPr>
          <p:cNvPr id="11" name="ZoneTexte 14">
            <a:extLst>
              <a:ext uri="{FF2B5EF4-FFF2-40B4-BE49-F238E27FC236}">
                <a16:creationId xmlns:a16="http://schemas.microsoft.com/office/drawing/2014/main" id="{027A17DF-A531-4ABE-8FC8-C77E0E9A22DB}"/>
              </a:ext>
            </a:extLst>
          </p:cNvPr>
          <p:cNvSpPr txBox="1"/>
          <p:nvPr/>
        </p:nvSpPr>
        <p:spPr>
          <a:xfrm>
            <a:off x="7747893" y="21321"/>
            <a:ext cx="1828800" cy="369332"/>
          </a:xfrm>
          <a:prstGeom prst="rect">
            <a:avLst/>
          </a:prstGeom>
          <a:solidFill>
            <a:srgbClr val="E11A8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Nouveau</a:t>
            </a:r>
          </a:p>
        </p:txBody>
      </p:sp>
    </p:spTree>
    <p:extLst>
      <p:ext uri="{BB962C8B-B14F-4D97-AF65-F5344CB8AC3E}">
        <p14:creationId xmlns:p14="http://schemas.microsoft.com/office/powerpoint/2010/main" val="42128100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7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14D75532-582C-4829-AFAA-B5780E86F85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5400000">
            <a:off x="11763583" y="3326513"/>
            <a:ext cx="311285" cy="282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6451B2-083A-4738-B5A7-8CA3A8C998A1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  <a:solidFill>
            <a:srgbClr val="E6FEF9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07C52BE-17DE-4C5C-9591-90E1B0CC78EE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8B453F-0BB4-4B29-8180-A491F8181BF5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Ecrire à une pharmacie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89F6D18-E4D0-455F-8A8B-3A7F732AE817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587144" y="-14507"/>
            <a:ext cx="2613766" cy="6872508"/>
            <a:chOff x="9587144" y="-14507"/>
            <a:chExt cx="2613766" cy="6872508"/>
          </a:xfrm>
          <a:solidFill>
            <a:srgbClr val="E6FEF9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87B7A8A-86B5-46C4-8090-5B8151227EB5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4297F59-D92D-408F-84DC-CDC680F24F1C}"/>
                </a:ext>
              </a:extLst>
            </p:cNvPr>
            <p:cNvSpPr/>
            <p:nvPr/>
          </p:nvSpPr>
          <p:spPr>
            <a:xfrm>
              <a:off x="9587144" y="-14507"/>
              <a:ext cx="2613766" cy="68725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rgbClr val="404040"/>
                  </a:solidFill>
                </a:rPr>
                <a:t>L’usager peut rechercher sa pharmacie </a:t>
              </a:r>
              <a:r>
                <a:rPr lang="fr-FR" b="1" dirty="0">
                  <a:solidFill>
                    <a:srgbClr val="04765E"/>
                  </a:solidFill>
                </a:rPr>
                <a:t>par nom et par localisation </a:t>
              </a:r>
              <a:r>
                <a:rPr lang="fr-FR" b="1" dirty="0">
                  <a:solidFill>
                    <a:srgbClr val="404040"/>
                  </a:solidFill>
                </a:rPr>
                <a:t>(commune, code postal et département).</a:t>
              </a:r>
            </a:p>
            <a:p>
              <a:pPr algn="ctr"/>
              <a:r>
                <a:rPr lang="fr-FR" sz="1600" dirty="0">
                  <a:solidFill>
                    <a:srgbClr val="404040"/>
                  </a:solidFill>
                </a:rPr>
                <a:t>Il existe 2 types de résultats: 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fr-FR" sz="1600" dirty="0">
                  <a:solidFill>
                    <a:srgbClr val="404040"/>
                  </a:solidFill>
                </a:rPr>
                <a:t>Les pharmacies à qui l’usager peut écrire via la messagerie (affichées en haut avec un </a:t>
              </a:r>
              <a:r>
                <a:rPr lang="fr-FR" sz="1600" dirty="0" smtClean="0">
                  <a:solidFill>
                    <a:srgbClr val="404040"/>
                  </a:solidFill>
                </a:rPr>
                <a:t>bouton sélectionner</a:t>
              </a:r>
              <a:r>
                <a:rPr lang="fr-FR" sz="1600" dirty="0">
                  <a:solidFill>
                    <a:srgbClr val="404040"/>
                  </a:solidFill>
                </a:rPr>
                <a:t>) ;</a:t>
              </a:r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fr-FR" sz="1600" dirty="0">
                  <a:solidFill>
                    <a:srgbClr val="404040"/>
                  </a:solidFill>
                </a:rPr>
                <a:t>Les pharmacies à qui l’usager ne peut pas écrire car elles ne sont pas équipées de BAL </a:t>
              </a:r>
              <a:r>
                <a:rPr lang="fr-FR" sz="1600" dirty="0" err="1">
                  <a:solidFill>
                    <a:srgbClr val="404040"/>
                  </a:solidFill>
                </a:rPr>
                <a:t>MSSsanté</a:t>
              </a:r>
              <a:r>
                <a:rPr lang="fr-FR" sz="1600" dirty="0">
                  <a:solidFill>
                    <a:srgbClr val="404040"/>
                  </a:solidFill>
                </a:rPr>
                <a:t> organisationnelles.</a:t>
              </a:r>
            </a:p>
            <a:p>
              <a:pPr algn="ctr"/>
              <a:r>
                <a:rPr lang="fr-FR" b="1" dirty="0">
                  <a:solidFill>
                    <a:srgbClr val="404040"/>
                  </a:solidFill>
                </a:rPr>
                <a:t>Au </a:t>
              </a:r>
              <a:r>
                <a:rPr lang="fr-FR" b="1" dirty="0">
                  <a:solidFill>
                    <a:srgbClr val="04765E"/>
                  </a:solidFill>
                </a:rPr>
                <a:t>clic</a:t>
              </a:r>
              <a:r>
                <a:rPr lang="fr-FR" b="1" dirty="0">
                  <a:solidFill>
                    <a:srgbClr val="404040"/>
                  </a:solidFill>
                </a:rPr>
                <a:t> sur le </a:t>
              </a:r>
              <a:r>
                <a:rPr lang="fr-FR" b="1" dirty="0" smtClean="0">
                  <a:solidFill>
                    <a:srgbClr val="404040"/>
                  </a:solidFill>
                </a:rPr>
                <a:t>bouton </a:t>
              </a:r>
              <a:r>
                <a:rPr lang="fr-FR" b="1" dirty="0">
                  <a:solidFill>
                    <a:srgbClr val="04765E"/>
                  </a:solidFill>
                </a:rPr>
                <a:t>Sélectionner</a:t>
              </a:r>
              <a:r>
                <a:rPr lang="fr-FR" b="1" dirty="0">
                  <a:solidFill>
                    <a:srgbClr val="404040"/>
                  </a:solidFill>
                </a:rPr>
                <a:t>, l’usager est redirigé vers </a:t>
              </a:r>
              <a:r>
                <a:rPr lang="fr-FR" b="1" dirty="0">
                  <a:solidFill>
                    <a:srgbClr val="04765E"/>
                  </a:solidFill>
                </a:rPr>
                <a:t>la messagerie.</a:t>
              </a:r>
              <a:endParaRPr lang="fr-FR" dirty="0">
                <a:solidFill>
                  <a:srgbClr val="04765E"/>
                </a:solidFill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5AED7A64-49AA-4C24-8CFA-AC58949936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5417" y="592706"/>
            <a:ext cx="6436386" cy="5816586"/>
          </a:xfrm>
          <a:prstGeom prst="rect">
            <a:avLst/>
          </a:prstGeom>
        </p:spPr>
      </p:pic>
      <p:sp>
        <p:nvSpPr>
          <p:cNvPr id="12" name="ZoneTexte 14">
            <a:extLst>
              <a:ext uri="{FF2B5EF4-FFF2-40B4-BE49-F238E27FC236}">
                <a16:creationId xmlns:a16="http://schemas.microsoft.com/office/drawing/2014/main" id="{6CC6D4AD-4910-4163-B6C6-298D3B4B718D}"/>
              </a:ext>
            </a:extLst>
          </p:cNvPr>
          <p:cNvSpPr txBox="1"/>
          <p:nvPr/>
        </p:nvSpPr>
        <p:spPr>
          <a:xfrm>
            <a:off x="7747893" y="21321"/>
            <a:ext cx="1828800" cy="369332"/>
          </a:xfrm>
          <a:prstGeom prst="rect">
            <a:avLst/>
          </a:prstGeom>
          <a:solidFill>
            <a:srgbClr val="E11A8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Nouveau</a:t>
            </a:r>
          </a:p>
        </p:txBody>
      </p:sp>
    </p:spTree>
    <p:extLst>
      <p:ext uri="{BB962C8B-B14F-4D97-AF65-F5344CB8AC3E}">
        <p14:creationId xmlns:p14="http://schemas.microsoft.com/office/powerpoint/2010/main" val="31773153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76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532936A1-AC82-43FF-9CF6-C9FECFC9C75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14D75532-582C-4829-AFAA-B5780E86F85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5400000">
            <a:off x="11763583" y="3326513"/>
            <a:ext cx="311285" cy="28210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6451B2-083A-4738-B5A7-8CA3A8C998A1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  <a:solidFill>
            <a:srgbClr val="E6FEF9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07C52BE-17DE-4C5C-9591-90E1B0CC78EE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8B453F-0BB4-4B29-8180-A491F8181BF5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grpFill/>
            <a:ln>
              <a:solidFill>
                <a:srgbClr val="FFE5F6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Ecrire à une pharmacie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89F6D18-E4D0-455F-8A8B-3A7F732AE817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7"/>
            <a:ext cx="2613766" cy="6872507"/>
            <a:chOff x="9587144" y="-14507"/>
            <a:chExt cx="2613766" cy="6872507"/>
          </a:xfrm>
          <a:solidFill>
            <a:srgbClr val="E6FEF9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87B7A8A-86B5-46C4-8090-5B8151227EB5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4297F59-D92D-408F-84DC-CDC680F24F1C}"/>
                </a:ext>
              </a:extLst>
            </p:cNvPr>
            <p:cNvSpPr/>
            <p:nvPr/>
          </p:nvSpPr>
          <p:spPr>
            <a:xfrm>
              <a:off x="9587144" y="-14507"/>
              <a:ext cx="2613766" cy="68725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Après avoir cliqué sur</a:t>
              </a: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4765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fr-FR" b="1" dirty="0">
                  <a:solidFill>
                    <a:srgbClr val="04765E"/>
                  </a:solidFill>
                  <a:latin typeface="Calibri" panose="020F0502020204030204"/>
                </a:rPr>
                <a:t>sélectionner</a:t>
              </a: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4765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l’usager est redirigé</a:t>
              </a: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4765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vers la messagerie </a:t>
              </a: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avec un message prérempli prêt à être envoyé 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4765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Il est possible de modifier si besoin le sujet du message, le corps du message et les PJ associées ; 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fr-FR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Au clic </a:t>
              </a: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sur </a:t>
              </a: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4765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envoyer</a:t>
              </a:r>
              <a:r>
                <a:rPr kumimoji="0" 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le message est envoyé à la pharmacie.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id="{02420860-D8E2-4830-B8C2-3D18A69511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8631" y="2830920"/>
            <a:ext cx="3564712" cy="31843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638EEBC-8513-4A88-9035-367A0A56F3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7971" y="842690"/>
            <a:ext cx="4041031" cy="36168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ZoneTexte 14">
            <a:extLst>
              <a:ext uri="{FF2B5EF4-FFF2-40B4-BE49-F238E27FC236}">
                <a16:creationId xmlns:a16="http://schemas.microsoft.com/office/drawing/2014/main" id="{F21F9E53-4981-45E2-A947-E44F1C56CDA5}"/>
              </a:ext>
            </a:extLst>
          </p:cNvPr>
          <p:cNvSpPr txBox="1"/>
          <p:nvPr/>
        </p:nvSpPr>
        <p:spPr>
          <a:xfrm>
            <a:off x="7747893" y="21321"/>
            <a:ext cx="1828800" cy="369332"/>
          </a:xfrm>
          <a:prstGeom prst="rect">
            <a:avLst/>
          </a:prstGeom>
          <a:solidFill>
            <a:srgbClr val="E11A8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Nouveau</a:t>
            </a:r>
          </a:p>
        </p:txBody>
      </p:sp>
    </p:spTree>
    <p:extLst>
      <p:ext uri="{BB962C8B-B14F-4D97-AF65-F5344CB8AC3E}">
        <p14:creationId xmlns:p14="http://schemas.microsoft.com/office/powerpoint/2010/main" val="97544178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4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3A8F23-3500-4B82-AC25-3641264DCAD7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8144934" y="6254885"/>
            <a:ext cx="3742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i="1" dirty="0">
                <a:solidFill>
                  <a:schemeClr val="bg1"/>
                </a:solidFill>
                <a:latin typeface="EYInterstate" panose="02000503020000020004" pitchFamily="2" charset="0"/>
              </a:rPr>
              <a:t>Mise à jour le 16/05/2023 </a:t>
            </a:r>
          </a:p>
        </p:txBody>
      </p:sp>
      <p:pic>
        <p:nvPicPr>
          <p:cNvPr id="3" name="Image 5">
            <a:extLst>
              <a:ext uri="{FF2B5EF4-FFF2-40B4-BE49-F238E27FC236}">
                <a16:creationId xmlns:a16="http://schemas.microsoft.com/office/drawing/2014/main" id="{F2EFA767-110A-4775-816C-6EDF3488B73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35837" cy="9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95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3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55E269-684F-4C28-8B2A-87DA37A5A10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" y="0"/>
            <a:ext cx="264692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AA4EB3-003D-422E-8EED-77978963378E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" y="-2"/>
            <a:ext cx="264692" cy="6858002"/>
            <a:chOff x="1" y="-2"/>
            <a:chExt cx="264692" cy="685800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9B0F2B-8842-4031-BC93-F514C91A09F6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8C76B8-4211-4ADE-81E7-1DA466C62DD3}"/>
                </a:ext>
              </a:extLst>
            </p:cNvPr>
            <p:cNvSpPr txBox="1"/>
            <p:nvPr/>
          </p:nvSpPr>
          <p:spPr>
            <a:xfrm rot="16200000">
              <a:off x="-3296653" y="3302041"/>
              <a:ext cx="685800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Page d’accueil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C2ADBBC4-3B03-4610-BB36-F533E4F45C3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A73B25-5AF4-4874-87FE-936204D6089F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9587144" y="-14504"/>
            <a:ext cx="2613766" cy="6872504"/>
            <a:chOff x="9587144" y="-14504"/>
            <a:chExt cx="2613766" cy="687250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0C40A21-B24E-4A32-86FE-218FAE763C05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4EEA34C-A657-4822-99E8-81BDA6B33378}"/>
                </a:ext>
              </a:extLst>
            </p:cNvPr>
            <p:cNvGrpSpPr/>
            <p:nvPr/>
          </p:nvGrpSpPr>
          <p:grpSpPr>
            <a:xfrm>
              <a:off x="9587144" y="-14504"/>
              <a:ext cx="2613766" cy="6872501"/>
              <a:chOff x="9615997" y="61018"/>
              <a:chExt cx="2613766" cy="6796981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B2474FE-8ECF-4CCD-AAC8-619B51D01CF4}"/>
                  </a:ext>
                </a:extLst>
              </p:cNvPr>
              <p:cNvSpPr/>
              <p:nvPr/>
            </p:nvSpPr>
            <p:spPr>
              <a:xfrm>
                <a:off x="9615997" y="61018"/>
                <a:ext cx="2613766" cy="6796981"/>
              </a:xfrm>
              <a:prstGeom prst="rect">
                <a:avLst/>
              </a:prstGeom>
              <a:solidFill>
                <a:srgbClr val="F0B323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85EA0A6-7468-4392-B3AA-335ED42B516F}"/>
                  </a:ext>
                </a:extLst>
              </p:cNvPr>
              <p:cNvSpPr txBox="1"/>
              <p:nvPr/>
            </p:nvSpPr>
            <p:spPr>
              <a:xfrm>
                <a:off x="9729338" y="1848511"/>
                <a:ext cx="2387084" cy="29221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BB890D"/>
                    </a:solidFill>
                  </a:rPr>
                  <a:t>Comment accéder à la messagerie sécurisée ?</a:t>
                </a:r>
              </a:p>
              <a:p>
                <a:pPr algn="ctr"/>
                <a:endParaRPr lang="fr-FR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À partir du menu pour la version mobile ;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FR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À partir du bandeau en haut de l’écran pour la version ordinateur.</a:t>
                </a:r>
              </a:p>
              <a:p>
                <a:endPara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ctr"/>
                <a:endParaRPr lang="fr-FR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algn="ctr"/>
                <a:endParaRPr lang="fr-FR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8167B812-2701-4FDF-A545-47C581F13D8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91140" y="961537"/>
            <a:ext cx="1874590" cy="50863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AC75398-ED52-4944-960F-DC9DF1D0720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30"/>
          <a:stretch/>
        </p:blipFill>
        <p:spPr>
          <a:xfrm>
            <a:off x="2685749" y="954110"/>
            <a:ext cx="6569812" cy="509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69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C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E4BF62-DDB3-4AA1-B119-A0B13CE6369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603282" y="2405161"/>
            <a:ext cx="90087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  <a:latin typeface="Calibri (Body)"/>
              </a:rPr>
              <a:t>Messagerie sécurisée</a:t>
            </a:r>
          </a:p>
          <a:p>
            <a:endParaRPr lang="fr-FR" sz="3200" dirty="0">
              <a:solidFill>
                <a:schemeClr val="bg1"/>
              </a:solidFill>
              <a:latin typeface="Calibri (Body)"/>
            </a:endParaRPr>
          </a:p>
          <a:p>
            <a:endParaRPr lang="fr-FR" sz="3200" dirty="0">
              <a:solidFill>
                <a:schemeClr val="bg1"/>
              </a:solidFill>
              <a:latin typeface="Calibri (Body)"/>
            </a:endParaRPr>
          </a:p>
          <a:p>
            <a:r>
              <a:rPr lang="fr-FR" sz="3200" b="1" dirty="0">
                <a:solidFill>
                  <a:schemeClr val="bg1"/>
                </a:solidFill>
                <a:latin typeface="Calibri (Body)"/>
              </a:rPr>
              <a:t>Échanges avec le professionnel de santé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C2620A-5067-4933-9743-E78CAC43F08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178994" y="2405161"/>
            <a:ext cx="271243" cy="2841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5F8F7CD5-F1C4-4224-8A94-8E1B5536BDF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35837" cy="9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22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C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2B3A5AA-9B08-4E2A-90A2-E7350891793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0250543-8E0D-45AF-BEA5-BB9E43F03611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9587144" y="-14501"/>
            <a:ext cx="2613766" cy="6872507"/>
            <a:chOff x="9587144" y="-14501"/>
            <a:chExt cx="2613766" cy="687250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32517C1-F7BF-4EB5-817B-AA5D2D038B93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241A308-6A34-4576-916D-8563AAAC0557}"/>
                </a:ext>
              </a:extLst>
            </p:cNvPr>
            <p:cNvGrpSpPr/>
            <p:nvPr/>
          </p:nvGrpSpPr>
          <p:grpSpPr>
            <a:xfrm>
              <a:off x="9587144" y="-14501"/>
              <a:ext cx="2613766" cy="6872507"/>
              <a:chOff x="9615997" y="61021"/>
              <a:chExt cx="2613766" cy="6796981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026AF71-33FF-42ED-A457-6ADF14B71985}"/>
                  </a:ext>
                </a:extLst>
              </p:cNvPr>
              <p:cNvSpPr/>
              <p:nvPr/>
            </p:nvSpPr>
            <p:spPr>
              <a:xfrm>
                <a:off x="9615997" y="61021"/>
                <a:ext cx="2613766" cy="6796981"/>
              </a:xfrm>
              <a:prstGeom prst="rect">
                <a:avLst/>
              </a:prstGeom>
              <a:solidFill>
                <a:srgbClr val="07CBA2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B3158E7-A6D6-4F74-9048-6EA3C7BD8B87}"/>
                  </a:ext>
                </a:extLst>
              </p:cNvPr>
              <p:cNvSpPr txBox="1"/>
              <p:nvPr/>
            </p:nvSpPr>
            <p:spPr>
              <a:xfrm>
                <a:off x="9729338" y="204770"/>
                <a:ext cx="2387084" cy="62400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04765E"/>
                    </a:solidFill>
                  </a:rPr>
                  <a:t>Si aucun professionnel de santé n’a contacté l’utilisateur, la boite de réception ne contient que le message de Bienvenue, qui n’est pas automatiquement sélectionné et lu.</a:t>
                </a:r>
              </a:p>
              <a:p>
                <a:pPr algn="ctr"/>
                <a:endParaRPr lang="fr-FR" sz="1500" b="1" dirty="0">
                  <a:solidFill>
                    <a:srgbClr val="C00000"/>
                  </a:solidFill>
                </a:endParaRPr>
              </a:p>
              <a:p>
                <a:pPr algn="ctr"/>
                <a:r>
                  <a:rPr lang="fr-FR" b="1" dirty="0">
                    <a:solidFill>
                      <a:srgbClr val="404040"/>
                    </a:solidFill>
                  </a:rPr>
                  <a:t>Sur les écrans de la messagerie, on trouve également :</a:t>
                </a:r>
              </a:p>
              <a:p>
                <a:pPr algn="ctr"/>
                <a:endParaRPr lang="fr-FR" sz="16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600" dirty="0"/>
                  <a:t>L’adresse de messagerie sécurisée de l’usager, sélectionnable 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600" dirty="0"/>
                  <a:t>Une mention indiquant que seul un PS peut initier un échange 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600" dirty="0"/>
                  <a:t>Par défaut, aucun message n’est sélectionné.</a:t>
                </a:r>
              </a:p>
              <a:p>
                <a:pPr algn="ctr"/>
                <a:endParaRPr lang="fr-FR" sz="1500" b="1" dirty="0">
                  <a:solidFill>
                    <a:srgbClr val="C00000"/>
                  </a:solidFill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727D035-76E9-4191-B590-32A51567B17D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9B6C68C-4BBD-4D57-8C2E-FC3DA24F800D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D5FFE1F-2259-4D66-A267-F6AA9284E7D8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no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Page messagerie 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0A5D06FB-713C-49FA-B9E6-FCCC0F2CF80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44851" y="240516"/>
            <a:ext cx="7962066" cy="637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397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CB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B52F78C-6536-4D13-8E1E-6E450F5276CB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-2"/>
            <a:ext cx="264692" cy="6858002"/>
            <a:chOff x="1" y="-2"/>
            <a:chExt cx="264692" cy="685800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BC9AA3E-CA92-499A-A889-71CD007E8AAB}"/>
                </a:ext>
              </a:extLst>
            </p:cNvPr>
            <p:cNvSpPr/>
            <p:nvPr/>
          </p:nvSpPr>
          <p:spPr>
            <a:xfrm>
              <a:off x="1" y="0"/>
              <a:ext cx="264692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04080F2-5909-44BB-A209-5D0E75766657}"/>
                </a:ext>
              </a:extLst>
            </p:cNvPr>
            <p:cNvSpPr txBox="1"/>
            <p:nvPr/>
          </p:nvSpPr>
          <p:spPr>
            <a:xfrm rot="16200000">
              <a:off x="-3296653" y="3298194"/>
              <a:ext cx="6858002" cy="261610"/>
            </a:xfrm>
            <a:prstGeom prst="rect">
              <a:avLst/>
            </a:prstGeom>
            <a:noFill/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i="1" dirty="0"/>
                <a:t>Page messagerie 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F2B3A5AA-9B08-4E2A-90A2-E7350891793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64624" y="3428999"/>
            <a:ext cx="11488082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517E5C1-015A-4B89-9D93-4CEDB3AF1900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9587144" y="-14501"/>
            <a:ext cx="2613766" cy="6872508"/>
            <a:chOff x="9587144" y="-14501"/>
            <a:chExt cx="2613766" cy="687250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7A045D0-052A-42C2-89D5-2C16B76BDBCF}"/>
                </a:ext>
              </a:extLst>
            </p:cNvPr>
            <p:cNvSpPr/>
            <p:nvPr/>
          </p:nvSpPr>
          <p:spPr>
            <a:xfrm>
              <a:off x="9587144" y="-14500"/>
              <a:ext cx="2613766" cy="6872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E0EC7FE-229C-48E6-AAE6-11AF03519F7B}"/>
                </a:ext>
              </a:extLst>
            </p:cNvPr>
            <p:cNvGrpSpPr/>
            <p:nvPr/>
          </p:nvGrpSpPr>
          <p:grpSpPr>
            <a:xfrm>
              <a:off x="9587144" y="-14501"/>
              <a:ext cx="2613766" cy="6872508"/>
              <a:chOff x="9615997" y="61021"/>
              <a:chExt cx="2613766" cy="6796981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7AA8BAD-8950-40A3-B246-6EFF6BDACFA4}"/>
                  </a:ext>
                </a:extLst>
              </p:cNvPr>
              <p:cNvSpPr/>
              <p:nvPr/>
            </p:nvSpPr>
            <p:spPr>
              <a:xfrm>
                <a:off x="9615997" y="61021"/>
                <a:ext cx="2613766" cy="6796981"/>
              </a:xfrm>
              <a:prstGeom prst="rect">
                <a:avLst/>
              </a:prstGeom>
              <a:solidFill>
                <a:srgbClr val="07CBA2">
                  <a:alpha val="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1782122-5FD8-40EE-A902-CCE1D6BD5C5C}"/>
                  </a:ext>
                </a:extLst>
              </p:cNvPr>
              <p:cNvSpPr txBox="1"/>
              <p:nvPr/>
            </p:nvSpPr>
            <p:spPr>
              <a:xfrm>
                <a:off x="9729338" y="1051698"/>
                <a:ext cx="2387084" cy="47637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>
                    <a:solidFill>
                      <a:srgbClr val="04765E"/>
                    </a:solidFill>
                  </a:rPr>
                  <a:t>Lorsque l’on clique sur le message de Bienvenue, expliquant dans les grandes lignes le fonctionnement de la Messagerie</a:t>
                </a:r>
              </a:p>
              <a:p>
                <a:pPr algn="ctr"/>
                <a:endParaRPr lang="fr-FR" b="1" dirty="0">
                  <a:solidFill>
                    <a:srgbClr val="C00000"/>
                  </a:solidFill>
                </a:endParaRPr>
              </a:p>
              <a:p>
                <a:pPr algn="ctr"/>
                <a:r>
                  <a:rPr lang="fr-FR" b="1" dirty="0">
                    <a:solidFill>
                      <a:srgbClr val="404040"/>
                    </a:solidFill>
                  </a:rPr>
                  <a:t>Sur les écrans de la messagerie, on trouve également :</a:t>
                </a:r>
              </a:p>
              <a:p>
                <a:pPr algn="ctr"/>
                <a:endParaRPr lang="fr-FR" sz="16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600" dirty="0"/>
                  <a:t>Il est possible de supprimer ce message de bienvenue ;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600" dirty="0"/>
                  <a:t>Il n’est pas possible de répondre à ce message de bienvenue.</a:t>
                </a:r>
              </a:p>
              <a:p>
                <a:pPr algn="ctr"/>
                <a:endParaRPr lang="fr-FR" sz="1500" b="1" dirty="0">
                  <a:solidFill>
                    <a:srgbClr val="C00000"/>
                  </a:solidFill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0009C4F-3964-4E96-A829-DA154A46DA2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212362" y="130845"/>
            <a:ext cx="7425572" cy="652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654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677aa5f0-6d6e-4b0d-a1ed-54bf93c180d1" xsi:nil="true"/>
    <lcf76f155ced4ddcb4097134ff3c332f xmlns="677aa5f0-6d6e-4b0d-a1ed-54bf93c180d1">
      <Terms xmlns="http://schemas.microsoft.com/office/infopath/2007/PartnerControls"/>
    </lcf76f155ced4ddcb4097134ff3c332f>
    <TaxCatchAll xmlns="17a62fc3-543d-4253-a824-b90ad8d5f3a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912EC7A271FC45832A1FF9E5CFDF2C" ma:contentTypeVersion="14" ma:contentTypeDescription="Crée un document." ma:contentTypeScope="" ma:versionID="98e1abfb91808b2f9aca411c5ceb8287">
  <xsd:schema xmlns:xsd="http://www.w3.org/2001/XMLSchema" xmlns:xs="http://www.w3.org/2001/XMLSchema" xmlns:p="http://schemas.microsoft.com/office/2006/metadata/properties" xmlns:ns2="677aa5f0-6d6e-4b0d-a1ed-54bf93c180d1" xmlns:ns3="17a62fc3-543d-4253-a824-b90ad8d5f3a3" targetNamespace="http://schemas.microsoft.com/office/2006/metadata/properties" ma:root="true" ma:fieldsID="94da65c814b3328390b406cf2bae1953" ns2:_="" ns3:_="">
    <xsd:import namespace="677aa5f0-6d6e-4b0d-a1ed-54bf93c180d1"/>
    <xsd:import namespace="17a62fc3-543d-4253-a824-b90ad8d5f3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_Flow_SignoffStatu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7aa5f0-6d6e-4b0d-a1ed-54bf93c180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_Flow_SignoffStatus" ma:index="13" nillable="true" ma:displayName="État de validation" ma:internalName="_x00c9_tat_x0020_de_x0020_validation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088169bb-0fc7-4c9a-b4ea-413df40878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a62fc3-543d-4253-a824-b90ad8d5f3a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d88413e-a2a1-4250-947e-0eecf7ac0dcb}" ma:internalName="TaxCatchAll" ma:showField="CatchAllData" ma:web="17a62fc3-543d-4253-a824-b90ad8d5f3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BF081A-9346-484E-A16D-4E1B87A28AB8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268865cf-1e8f-4850-b2b4-0b95c6f06566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E848C12-50E7-446A-9170-9814F6B6CFFD}"/>
</file>

<file path=customXml/itemProps3.xml><?xml version="1.0" encoding="utf-8"?>
<ds:datastoreItem xmlns:ds="http://schemas.openxmlformats.org/officeDocument/2006/customXml" ds:itemID="{158B2DCB-47F7-41A7-8B73-E46B7AB077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38670</TotalTime>
  <Words>3689</Words>
  <Application>Microsoft Office PowerPoint</Application>
  <PresentationFormat>Grand écran</PresentationFormat>
  <Paragraphs>373</Paragraphs>
  <Slides>59</Slides>
  <Notes>41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59</vt:i4>
      </vt:variant>
    </vt:vector>
  </HeadingPairs>
  <TitlesOfParts>
    <vt:vector size="66" baseType="lpstr">
      <vt:lpstr>Arial</vt:lpstr>
      <vt:lpstr>Calibri</vt:lpstr>
      <vt:lpstr>Calibri (Body)</vt:lpstr>
      <vt:lpstr>Calibri Light</vt:lpstr>
      <vt:lpstr>EYInterstate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Jean.Luc.Kui@fr.ey.com</dc:creator>
  <cp:lastModifiedBy>DECKER AMELIE (CNAM / Paris)</cp:lastModifiedBy>
  <cp:revision>117</cp:revision>
  <dcterms:created xsi:type="dcterms:W3CDTF">2021-04-14T08:00:12Z</dcterms:created>
  <dcterms:modified xsi:type="dcterms:W3CDTF">2023-05-16T14:19:47Z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0x010100F5912EC7A271FC45832A1FF9E5CFDF2C</vt:lpwstr>
  </property>
</Properties>
</file>