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96" r:id="rId6"/>
    <p:sldId id="413" r:id="rId7"/>
    <p:sldId id="270" r:id="rId8"/>
    <p:sldId id="257" r:id="rId9"/>
    <p:sldId id="358" r:id="rId10"/>
    <p:sldId id="334" r:id="rId11"/>
    <p:sldId id="397" r:id="rId12"/>
    <p:sldId id="398" r:id="rId13"/>
    <p:sldId id="400" r:id="rId14"/>
    <p:sldId id="399" r:id="rId15"/>
    <p:sldId id="407" r:id="rId16"/>
    <p:sldId id="409" r:id="rId17"/>
    <p:sldId id="332" r:id="rId18"/>
    <p:sldId id="376" r:id="rId19"/>
    <p:sldId id="375" r:id="rId20"/>
    <p:sldId id="378" r:id="rId21"/>
    <p:sldId id="379" r:id="rId22"/>
    <p:sldId id="406" r:id="rId23"/>
    <p:sldId id="317" r:id="rId24"/>
    <p:sldId id="335" r:id="rId25"/>
    <p:sldId id="390" r:id="rId26"/>
    <p:sldId id="395" r:id="rId27"/>
    <p:sldId id="336" r:id="rId28"/>
    <p:sldId id="391" r:id="rId29"/>
    <p:sldId id="278" r:id="rId30"/>
    <p:sldId id="404" r:id="rId31"/>
    <p:sldId id="280" r:id="rId32"/>
    <p:sldId id="377" r:id="rId33"/>
    <p:sldId id="319" r:id="rId34"/>
    <p:sldId id="339" r:id="rId35"/>
    <p:sldId id="392" r:id="rId36"/>
    <p:sldId id="340" r:id="rId37"/>
    <p:sldId id="341" r:id="rId38"/>
    <p:sldId id="386" r:id="rId39"/>
    <p:sldId id="388" r:id="rId40"/>
    <p:sldId id="387" r:id="rId41"/>
    <p:sldId id="389" r:id="rId42"/>
    <p:sldId id="394" r:id="rId43"/>
    <p:sldId id="405" r:id="rId44"/>
    <p:sldId id="314" r:id="rId45"/>
    <p:sldId id="348" r:id="rId46"/>
    <p:sldId id="349" r:id="rId47"/>
    <p:sldId id="308" r:id="rId48"/>
    <p:sldId id="415" r:id="rId49"/>
    <p:sldId id="416" r:id="rId50"/>
    <p:sldId id="381" r:id="rId51"/>
    <p:sldId id="402" r:id="rId52"/>
    <p:sldId id="403" r:id="rId53"/>
    <p:sldId id="383" r:id="rId54"/>
    <p:sldId id="384" r:id="rId55"/>
    <p:sldId id="385" r:id="rId56"/>
    <p:sldId id="410" r:id="rId57"/>
    <p:sldId id="411" r:id="rId58"/>
    <p:sldId id="274" r:id="rId5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tor de Beaugrenier" initials="HdB" lastIdx="8" clrIdx="0"/>
  <p:cmAuthor id="2" name="ROUSSET, MICKAEL" initials="R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A81"/>
    <a:srgbClr val="FEFEFF"/>
    <a:srgbClr val="A05BB6"/>
    <a:srgbClr val="07CBA2"/>
    <a:srgbClr val="F0B323"/>
    <a:srgbClr val="F9FAFF"/>
    <a:srgbClr val="0C44A0"/>
    <a:srgbClr val="E2F0D9"/>
    <a:srgbClr val="BB890D"/>
    <a:srgbClr val="FF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72"/>
  </p:normalViewPr>
  <p:slideViewPr>
    <p:cSldViewPr snapToGrid="0">
      <p:cViewPr varScale="1">
        <p:scale>
          <a:sx n="105" d="100"/>
          <a:sy n="105" d="100"/>
        </p:scale>
        <p:origin x="1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Luc Kui" userId="878fcfaf-2892-4487-9609-2b089f297847" providerId="ADAL" clId="{9BE02565-C023-1646-A5E6-A31FE405E71F}"/>
    <pc:docChg chg="undo custSel delSld modSld">
      <pc:chgData name="Jean-Luc Kui" userId="878fcfaf-2892-4487-9609-2b089f297847" providerId="ADAL" clId="{9BE02565-C023-1646-A5E6-A31FE405E71F}" dt="2023-10-02T15:21:39.176" v="27" actId="20577"/>
      <pc:docMkLst>
        <pc:docMk/>
      </pc:docMkLst>
      <pc:sldChg chg="modSp mod">
        <pc:chgData name="Jean-Luc Kui" userId="878fcfaf-2892-4487-9609-2b089f297847" providerId="ADAL" clId="{9BE02565-C023-1646-A5E6-A31FE405E71F}" dt="2023-10-02T15:20:16.818" v="15" actId="20577"/>
        <pc:sldMkLst>
          <pc:docMk/>
          <pc:sldMk cId="3130695163" sldId="274"/>
        </pc:sldMkLst>
        <pc:spChg chg="mod">
          <ac:chgData name="Jean-Luc Kui" userId="878fcfaf-2892-4487-9609-2b089f297847" providerId="ADAL" clId="{9BE02565-C023-1646-A5E6-A31FE405E71F}" dt="2023-10-02T15:20:16.818" v="15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modSp mod">
        <pc:chgData name="Jean-Luc Kui" userId="878fcfaf-2892-4487-9609-2b089f297847" providerId="ADAL" clId="{9BE02565-C023-1646-A5E6-A31FE405E71F}" dt="2023-10-02T15:20:53.836" v="26" actId="1037"/>
        <pc:sldMkLst>
          <pc:docMk/>
          <pc:sldMk cId="3863715921" sldId="358"/>
        </pc:sldMkLst>
        <pc:spChg chg="mod">
          <ac:chgData name="Jean-Luc Kui" userId="878fcfaf-2892-4487-9609-2b089f297847" providerId="ADAL" clId="{9BE02565-C023-1646-A5E6-A31FE405E71F}" dt="2023-10-02T15:20:53.836" v="26" actId="1037"/>
          <ac:spMkLst>
            <pc:docMk/>
            <pc:sldMk cId="3863715921" sldId="358"/>
            <ac:spMk id="6" creationId="{072289BD-14F0-AC4C-AA3A-32E445460DDD}"/>
          </ac:spMkLst>
        </pc:spChg>
      </pc:sldChg>
      <pc:sldChg chg="modSp mod">
        <pc:chgData name="Jean-Luc Kui" userId="878fcfaf-2892-4487-9609-2b089f297847" providerId="ADAL" clId="{9BE02565-C023-1646-A5E6-A31FE405E71F}" dt="2023-10-02T15:21:39.176" v="27" actId="20577"/>
        <pc:sldMkLst>
          <pc:docMk/>
          <pc:sldMk cId="3603908980" sldId="405"/>
        </pc:sldMkLst>
        <pc:spChg chg="mod">
          <ac:chgData name="Jean-Luc Kui" userId="878fcfaf-2892-4487-9609-2b089f297847" providerId="ADAL" clId="{9BE02565-C023-1646-A5E6-A31FE405E71F}" dt="2023-10-02T15:21:39.176" v="27" actId="20577"/>
          <ac:spMkLst>
            <pc:docMk/>
            <pc:sldMk cId="3603908980" sldId="405"/>
            <ac:spMk id="12" creationId="{953D3004-034E-4EC2-B6AD-E8E8DC56EAB8}"/>
          </ac:spMkLst>
        </pc:spChg>
      </pc:sldChg>
      <pc:sldChg chg="del">
        <pc:chgData name="Jean-Luc Kui" userId="878fcfaf-2892-4487-9609-2b089f297847" providerId="ADAL" clId="{9BE02565-C023-1646-A5E6-A31FE405E71F}" dt="2023-10-02T15:19:28.152" v="0" actId="2696"/>
        <pc:sldMkLst>
          <pc:docMk/>
          <pc:sldMk cId="1430796688" sldId="417"/>
        </pc:sldMkLst>
      </pc:sldChg>
      <pc:sldChg chg="del">
        <pc:chgData name="Jean-Luc Kui" userId="878fcfaf-2892-4487-9609-2b089f297847" providerId="ADAL" clId="{9BE02565-C023-1646-A5E6-A31FE405E71F}" dt="2023-10-02T15:20:05.935" v="3" actId="2696"/>
        <pc:sldMkLst>
          <pc:docMk/>
          <pc:sldMk cId="4247682959" sldId="418"/>
        </pc:sldMkLst>
      </pc:sldChg>
      <pc:sldChg chg="del">
        <pc:chgData name="Jean-Luc Kui" userId="878fcfaf-2892-4487-9609-2b089f297847" providerId="ADAL" clId="{9BE02565-C023-1646-A5E6-A31FE405E71F}" dt="2023-10-02T15:20:05.933" v="2" actId="2696"/>
        <pc:sldMkLst>
          <pc:docMk/>
          <pc:sldMk cId="2337001043" sldId="419"/>
        </pc:sldMkLst>
      </pc:sldChg>
      <pc:sldChg chg="del">
        <pc:chgData name="Jean-Luc Kui" userId="878fcfaf-2892-4487-9609-2b089f297847" providerId="ADAL" clId="{9BE02565-C023-1646-A5E6-A31FE405E71F}" dt="2023-10-02T15:20:05.931" v="1" actId="2696"/>
        <pc:sldMkLst>
          <pc:docMk/>
          <pc:sldMk cId="3148648503" sldId="420"/>
        </pc:sldMkLst>
      </pc:sldChg>
      <pc:sldChg chg="del">
        <pc:chgData name="Jean-Luc Kui" userId="878fcfaf-2892-4487-9609-2b089f297847" providerId="ADAL" clId="{9BE02565-C023-1646-A5E6-A31FE405E71F}" dt="2023-10-02T15:20:05.937" v="4" actId="2696"/>
        <pc:sldMkLst>
          <pc:docMk/>
          <pc:sldMk cId="1925280941" sldId="421"/>
        </pc:sldMkLst>
      </pc:sldChg>
      <pc:sldChg chg="del">
        <pc:chgData name="Jean-Luc Kui" userId="878fcfaf-2892-4487-9609-2b089f297847" providerId="ADAL" clId="{9BE02565-C023-1646-A5E6-A31FE405E71F}" dt="2023-10-02T15:20:05.941" v="7" actId="2696"/>
        <pc:sldMkLst>
          <pc:docMk/>
          <pc:sldMk cId="2897620495" sldId="422"/>
        </pc:sldMkLst>
      </pc:sldChg>
      <pc:sldChg chg="del">
        <pc:chgData name="Jean-Luc Kui" userId="878fcfaf-2892-4487-9609-2b089f297847" providerId="ADAL" clId="{9BE02565-C023-1646-A5E6-A31FE405E71F}" dt="2023-10-02T15:20:05.940" v="6" actId="2696"/>
        <pc:sldMkLst>
          <pc:docMk/>
          <pc:sldMk cId="1782519227" sldId="423"/>
        </pc:sldMkLst>
      </pc:sldChg>
      <pc:sldChg chg="del">
        <pc:chgData name="Jean-Luc Kui" userId="878fcfaf-2892-4487-9609-2b089f297847" providerId="ADAL" clId="{9BE02565-C023-1646-A5E6-A31FE405E71F}" dt="2023-10-02T15:20:05.938" v="5" actId="2696"/>
        <pc:sldMkLst>
          <pc:docMk/>
          <pc:sldMk cId="1446506023" sldId="424"/>
        </pc:sldMkLst>
      </pc:sldChg>
    </pc:docChg>
  </pc:docChgLst>
  <pc:docChgLst>
    <pc:chgData name="Gwendoline Le-Huu" userId="d6c99726-2c83-40fa-b912-5b7902e4a58e" providerId="ADAL" clId="{1A075B36-93DB-43A4-A7A4-7746B12B0095}"/>
    <pc:docChg chg="custSel modSld">
      <pc:chgData name="Gwendoline Le-Huu" userId="d6c99726-2c83-40fa-b912-5b7902e4a58e" providerId="ADAL" clId="{1A075B36-93DB-43A4-A7A4-7746B12B0095}" dt="2023-03-28T15:48:45.899" v="12" actId="20577"/>
      <pc:docMkLst>
        <pc:docMk/>
      </pc:docMkLst>
      <pc:sldChg chg="modSp mod">
        <pc:chgData name="Gwendoline Le-Huu" userId="d6c99726-2c83-40fa-b912-5b7902e4a58e" providerId="ADAL" clId="{1A075B36-93DB-43A4-A7A4-7746B12B0095}" dt="2023-03-28T15:47:56.675" v="4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1A075B36-93DB-43A4-A7A4-7746B12B0095}" dt="2023-03-28T15:47:56.675" v="4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 mod">
        <pc:chgData name="Gwendoline Le-Huu" userId="d6c99726-2c83-40fa-b912-5b7902e4a58e" providerId="ADAL" clId="{1A075B36-93DB-43A4-A7A4-7746B12B0095}" dt="2023-03-28T15:48:45.899" v="12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1A075B36-93DB-43A4-A7A4-7746B12B0095}" dt="2023-03-28T15:48:45.899" v="12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delSp mod">
        <pc:chgData name="Gwendoline Le-Huu" userId="d6c99726-2c83-40fa-b912-5b7902e4a58e" providerId="ADAL" clId="{1A075B36-93DB-43A4-A7A4-7746B12B0095}" dt="2023-03-28T15:48:09.131" v="6" actId="478"/>
        <pc:sldMkLst>
          <pc:docMk/>
          <pc:sldMk cId="1655779935" sldId="399"/>
        </pc:sldMkLst>
        <pc:spChg chg="del">
          <ac:chgData name="Gwendoline Le-Huu" userId="d6c99726-2c83-40fa-b912-5b7902e4a58e" providerId="ADAL" clId="{1A075B36-93DB-43A4-A7A4-7746B12B0095}" dt="2023-03-28T15:48:09.131" v="6" actId="478"/>
          <ac:spMkLst>
            <pc:docMk/>
            <pc:sldMk cId="1655779935" sldId="399"/>
            <ac:spMk id="4" creationId="{972BB192-251A-4FE7-8727-8C1A4FC2948F}"/>
          </ac:spMkLst>
        </pc:spChg>
        <pc:spChg chg="del">
          <ac:chgData name="Gwendoline Le-Huu" userId="d6c99726-2c83-40fa-b912-5b7902e4a58e" providerId="ADAL" clId="{1A075B36-93DB-43A4-A7A4-7746B12B0095}" dt="2023-03-28T15:48:05.941" v="5" actId="478"/>
          <ac:spMkLst>
            <pc:docMk/>
            <pc:sldMk cId="1655779935" sldId="399"/>
            <ac:spMk id="11" creationId="{E8D3DF20-B037-49E7-A810-8ED8A8C30466}"/>
          </ac:spMkLst>
        </pc:spChg>
      </pc:sldChg>
      <pc:sldChg chg="delSp mod">
        <pc:chgData name="Gwendoline Le-Huu" userId="d6c99726-2c83-40fa-b912-5b7902e4a58e" providerId="ADAL" clId="{1A075B36-93DB-43A4-A7A4-7746B12B0095}" dt="2023-03-28T15:48:14.130" v="8" actId="478"/>
        <pc:sldMkLst>
          <pc:docMk/>
          <pc:sldMk cId="1137622330" sldId="400"/>
        </pc:sldMkLst>
        <pc:spChg chg="del">
          <ac:chgData name="Gwendoline Le-Huu" userId="d6c99726-2c83-40fa-b912-5b7902e4a58e" providerId="ADAL" clId="{1A075B36-93DB-43A4-A7A4-7746B12B0095}" dt="2023-03-28T15:48:11.821" v="7" actId="478"/>
          <ac:spMkLst>
            <pc:docMk/>
            <pc:sldMk cId="1137622330" sldId="400"/>
            <ac:spMk id="12" creationId="{87925389-AAEA-41AB-8AAB-A67BA77E224D}"/>
          </ac:spMkLst>
        </pc:spChg>
        <pc:spChg chg="del">
          <ac:chgData name="Gwendoline Le-Huu" userId="d6c99726-2c83-40fa-b912-5b7902e4a58e" providerId="ADAL" clId="{1A075B36-93DB-43A4-A7A4-7746B12B0095}" dt="2023-03-28T15:48:14.130" v="8" actId="478"/>
          <ac:spMkLst>
            <pc:docMk/>
            <pc:sldMk cId="1137622330" sldId="400"/>
            <ac:spMk id="13" creationId="{90221BC5-4FFA-4350-ADCB-A9851E28AC99}"/>
          </ac:spMkLst>
        </pc:spChg>
      </pc:sldChg>
      <pc:sldChg chg="delSp mod">
        <pc:chgData name="Gwendoline Le-Huu" userId="d6c99726-2c83-40fa-b912-5b7902e4a58e" providerId="ADAL" clId="{1A075B36-93DB-43A4-A7A4-7746B12B0095}" dt="2023-03-28T15:48:23.072" v="10" actId="478"/>
        <pc:sldMkLst>
          <pc:docMk/>
          <pc:sldMk cId="2414383272" sldId="406"/>
        </pc:sldMkLst>
        <pc:spChg chg="del">
          <ac:chgData name="Gwendoline Le-Huu" userId="d6c99726-2c83-40fa-b912-5b7902e4a58e" providerId="ADAL" clId="{1A075B36-93DB-43A4-A7A4-7746B12B0095}" dt="2023-03-28T15:48:20.649" v="9" actId="478"/>
          <ac:spMkLst>
            <pc:docMk/>
            <pc:sldMk cId="2414383272" sldId="406"/>
            <ac:spMk id="17" creationId="{DD38E267-76AD-4AC4-BEE4-4DC93EFA3FBD}"/>
          </ac:spMkLst>
        </pc:spChg>
        <pc:spChg chg="del">
          <ac:chgData name="Gwendoline Le-Huu" userId="d6c99726-2c83-40fa-b912-5b7902e4a58e" providerId="ADAL" clId="{1A075B36-93DB-43A4-A7A4-7746B12B0095}" dt="2023-03-28T15:48:23.072" v="10" actId="478"/>
          <ac:spMkLst>
            <pc:docMk/>
            <pc:sldMk cId="2414383272" sldId="406"/>
            <ac:spMk id="22" creationId="{99726187-EB03-4810-81A0-AEB3DFD98BED}"/>
          </ac:spMkLst>
        </pc:spChg>
      </pc:sldChg>
    </pc:docChg>
  </pc:docChgLst>
  <pc:docChgLst>
    <pc:chgData name="Gwendoline Le-Huu" userId="d6c99726-2c83-40fa-b912-5b7902e4a58e" providerId="ADAL" clId="{DF48C59E-9F96-4BF9-A6AC-509D37ECEEFA}"/>
    <pc:docChg chg="custSel addSld modSld">
      <pc:chgData name="Gwendoline Le-Huu" userId="d6c99726-2c83-40fa-b912-5b7902e4a58e" providerId="ADAL" clId="{DF48C59E-9F96-4BF9-A6AC-509D37ECEEFA}" dt="2023-01-17T17:59:55.147" v="376" actId="20577"/>
      <pc:docMkLst>
        <pc:docMk/>
      </pc:docMkLst>
      <pc:sldChg chg="modSp mod">
        <pc:chgData name="Gwendoline Le-Huu" userId="d6c99726-2c83-40fa-b912-5b7902e4a58e" providerId="ADAL" clId="{DF48C59E-9F96-4BF9-A6AC-509D37ECEEFA}" dt="2023-01-17T17:59:55.147" v="376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DF48C59E-9F96-4BF9-A6AC-509D37ECEEFA}" dt="2023-01-17T17:59:55.147" v="376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 mod">
        <pc:chgData name="Gwendoline Le-Huu" userId="d6c99726-2c83-40fa-b912-5b7902e4a58e" providerId="ADAL" clId="{DF48C59E-9F96-4BF9-A6AC-509D37ECEEFA}" dt="2023-01-17T17:59:47.284" v="374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DF48C59E-9F96-4BF9-A6AC-509D37ECEEFA}" dt="2023-01-17T17:59:47.284" v="374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delSp mod">
        <pc:chgData name="Gwendoline Le-Huu" userId="d6c99726-2c83-40fa-b912-5b7902e4a58e" providerId="ADAL" clId="{DF48C59E-9F96-4BF9-A6AC-509D37ECEEFA}" dt="2023-01-10T15:33:09.896" v="14" actId="478"/>
        <pc:sldMkLst>
          <pc:docMk/>
          <pc:sldMk cId="1792583017" sldId="278"/>
        </pc:sldMkLst>
        <pc:spChg chg="del">
          <ac:chgData name="Gwendoline Le-Huu" userId="d6c99726-2c83-40fa-b912-5b7902e4a58e" providerId="ADAL" clId="{DF48C59E-9F96-4BF9-A6AC-509D37ECEEFA}" dt="2023-01-10T15:33:09.896" v="14" actId="478"/>
          <ac:spMkLst>
            <pc:docMk/>
            <pc:sldMk cId="1792583017" sldId="278"/>
            <ac:spMk id="8" creationId="{3650AE69-40B3-4D06-88C5-7BD1B10C9FBE}"/>
          </ac:spMkLst>
        </pc:spChg>
        <pc:grpChg chg="del">
          <ac:chgData name="Gwendoline Le-Huu" userId="d6c99726-2c83-40fa-b912-5b7902e4a58e" providerId="ADAL" clId="{DF48C59E-9F96-4BF9-A6AC-509D37ECEEFA}" dt="2023-01-10T15:33:06.946" v="13" actId="478"/>
          <ac:grpSpMkLst>
            <pc:docMk/>
            <pc:sldMk cId="1792583017" sldId="278"/>
            <ac:grpSpMk id="15" creationId="{D7401FEF-E03E-4A84-A838-CAFE5011A03C}"/>
          </ac:grpSpMkLst>
        </pc:grpChg>
      </pc:sldChg>
      <pc:sldChg chg="modSp mod">
        <pc:chgData name="Gwendoline Le-Huu" userId="d6c99726-2c83-40fa-b912-5b7902e4a58e" providerId="ADAL" clId="{DF48C59E-9F96-4BF9-A6AC-509D37ECEEFA}" dt="2023-01-10T15:32:43.360" v="9" actId="20577"/>
        <pc:sldMkLst>
          <pc:docMk/>
          <pc:sldMk cId="2288241639" sldId="335"/>
        </pc:sldMkLst>
        <pc:spChg chg="mod">
          <ac:chgData name="Gwendoline Le-Huu" userId="d6c99726-2c83-40fa-b912-5b7902e4a58e" providerId="ADAL" clId="{DF48C59E-9F96-4BF9-A6AC-509D37ECEEFA}" dt="2023-01-10T15:32:43.360" v="9" actId="20577"/>
          <ac:spMkLst>
            <pc:docMk/>
            <pc:sldMk cId="2288241639" sldId="335"/>
            <ac:spMk id="9" creationId="{45881F15-34DD-41A6-94E0-2327A330A32B}"/>
          </ac:spMkLst>
        </pc:spChg>
      </pc:sldChg>
      <pc:sldChg chg="delSp mod">
        <pc:chgData name="Gwendoline Le-Huu" userId="d6c99726-2c83-40fa-b912-5b7902e4a58e" providerId="ADAL" clId="{DF48C59E-9F96-4BF9-A6AC-509D37ECEEFA}" dt="2023-01-10T17:26:05.941" v="357" actId="478"/>
        <pc:sldMkLst>
          <pc:docMk/>
          <pc:sldMk cId="3300098098" sldId="384"/>
        </pc:sldMkLst>
        <pc:spChg chg="del">
          <ac:chgData name="Gwendoline Le-Huu" userId="d6c99726-2c83-40fa-b912-5b7902e4a58e" providerId="ADAL" clId="{DF48C59E-9F96-4BF9-A6AC-509D37ECEEFA}" dt="2023-01-10T17:26:05.941" v="357" actId="478"/>
          <ac:spMkLst>
            <pc:docMk/>
            <pc:sldMk cId="3300098098" sldId="384"/>
            <ac:spMk id="8" creationId="{FCFB3F53-DC73-4C7D-BFB5-233AC5202AA9}"/>
          </ac:spMkLst>
        </pc:spChg>
        <pc:grpChg chg="del">
          <ac:chgData name="Gwendoline Le-Huu" userId="d6c99726-2c83-40fa-b912-5b7902e4a58e" providerId="ADAL" clId="{DF48C59E-9F96-4BF9-A6AC-509D37ECEEFA}" dt="2023-01-10T17:26:01.267" v="356" actId="478"/>
          <ac:grpSpMkLst>
            <pc:docMk/>
            <pc:sldMk cId="3300098098" sldId="384"/>
            <ac:grpSpMk id="5" creationId="{E0C3BD71-AF8C-4AAE-B61C-16EB78C15562}"/>
          </ac:grpSpMkLst>
        </pc:grpChg>
      </pc:sldChg>
      <pc:sldChg chg="delSp mod">
        <pc:chgData name="Gwendoline Le-Huu" userId="d6c99726-2c83-40fa-b912-5b7902e4a58e" providerId="ADAL" clId="{DF48C59E-9F96-4BF9-A6AC-509D37ECEEFA}" dt="2023-01-10T17:12:55.597" v="279" actId="478"/>
        <pc:sldMkLst>
          <pc:docMk/>
          <pc:sldMk cId="410690568" sldId="387"/>
        </pc:sldMkLst>
        <pc:spChg chg="del">
          <ac:chgData name="Gwendoline Le-Huu" userId="d6c99726-2c83-40fa-b912-5b7902e4a58e" providerId="ADAL" clId="{DF48C59E-9F96-4BF9-A6AC-509D37ECEEFA}" dt="2023-01-10T17:12:55.597" v="279" actId="478"/>
          <ac:spMkLst>
            <pc:docMk/>
            <pc:sldMk cId="410690568" sldId="387"/>
            <ac:spMk id="6" creationId="{34337E06-116B-457A-8B8E-0BCEB1804D08}"/>
          </ac:spMkLst>
        </pc:spChg>
        <pc:grpChg chg="del">
          <ac:chgData name="Gwendoline Le-Huu" userId="d6c99726-2c83-40fa-b912-5b7902e4a58e" providerId="ADAL" clId="{DF48C59E-9F96-4BF9-A6AC-509D37ECEEFA}" dt="2023-01-10T17:12:52.695" v="278" actId="478"/>
          <ac:grpSpMkLst>
            <pc:docMk/>
            <pc:sldMk cId="410690568" sldId="387"/>
            <ac:grpSpMk id="9" creationId="{73665994-FFCB-4B8D-8780-D16340C3C139}"/>
          </ac:grpSpMkLst>
        </pc:grpChg>
      </pc:sldChg>
      <pc:sldChg chg="delSp mod">
        <pc:chgData name="Gwendoline Le-Huu" userId="d6c99726-2c83-40fa-b912-5b7902e4a58e" providerId="ADAL" clId="{DF48C59E-9F96-4BF9-A6AC-509D37ECEEFA}" dt="2023-01-10T15:33:00.169" v="12" actId="478"/>
        <pc:sldMkLst>
          <pc:docMk/>
          <pc:sldMk cId="2135966337" sldId="391"/>
        </pc:sldMkLst>
        <pc:spChg chg="del">
          <ac:chgData name="Gwendoline Le-Huu" userId="d6c99726-2c83-40fa-b912-5b7902e4a58e" providerId="ADAL" clId="{DF48C59E-9F96-4BF9-A6AC-509D37ECEEFA}" dt="2023-01-10T15:33:00.169" v="12" actId="478"/>
          <ac:spMkLst>
            <pc:docMk/>
            <pc:sldMk cId="2135966337" sldId="391"/>
            <ac:spMk id="18" creationId="{0672E669-B26F-4F24-9B37-B95D4DFE8113}"/>
          </ac:spMkLst>
        </pc:spChg>
        <pc:grpChg chg="del">
          <ac:chgData name="Gwendoline Le-Huu" userId="d6c99726-2c83-40fa-b912-5b7902e4a58e" providerId="ADAL" clId="{DF48C59E-9F96-4BF9-A6AC-509D37ECEEFA}" dt="2023-01-10T15:32:53.308" v="10" actId="478"/>
          <ac:grpSpMkLst>
            <pc:docMk/>
            <pc:sldMk cId="2135966337" sldId="391"/>
            <ac:grpSpMk id="12" creationId="{7C6686DF-56EB-48DC-BAC7-485ACA2B4BF4}"/>
          </ac:grpSpMkLst>
        </pc:grpChg>
        <pc:grpChg chg="del">
          <ac:chgData name="Gwendoline Le-Huu" userId="d6c99726-2c83-40fa-b912-5b7902e4a58e" providerId="ADAL" clId="{DF48C59E-9F96-4BF9-A6AC-509D37ECEEFA}" dt="2023-01-10T15:32:55.807" v="11" actId="478"/>
          <ac:grpSpMkLst>
            <pc:docMk/>
            <pc:sldMk cId="2135966337" sldId="391"/>
            <ac:grpSpMk id="15" creationId="{C87B525B-C67B-4067-8A26-6A8FB951B06E}"/>
          </ac:grpSpMkLst>
        </pc:grpChg>
      </pc:sldChg>
      <pc:sldChg chg="addSp delSp modSp mod">
        <pc:chgData name="Gwendoline Le-Huu" userId="d6c99726-2c83-40fa-b912-5b7902e4a58e" providerId="ADAL" clId="{DF48C59E-9F96-4BF9-A6AC-509D37ECEEFA}" dt="2023-01-17T17:59:23.958" v="370" actId="21"/>
        <pc:sldMkLst>
          <pc:docMk/>
          <pc:sldMk cId="1639695538" sldId="394"/>
        </pc:sldMkLst>
        <pc:spChg chg="mod">
          <ac:chgData name="Gwendoline Le-Huu" userId="d6c99726-2c83-40fa-b912-5b7902e4a58e" providerId="ADAL" clId="{DF48C59E-9F96-4BF9-A6AC-509D37ECEEFA}" dt="2023-01-10T17:13:07.321" v="280" actId="20577"/>
          <ac:spMkLst>
            <pc:docMk/>
            <pc:sldMk cId="1639695538" sldId="394"/>
            <ac:spMk id="12" creationId="{953D3004-034E-4EC2-B6AD-E8E8DC56EAB8}"/>
          </ac:spMkLst>
        </pc:spChg>
        <pc:grpChg chg="del">
          <ac:chgData name="Gwendoline Le-Huu" userId="d6c99726-2c83-40fa-b912-5b7902e4a58e" providerId="ADAL" clId="{DF48C59E-9F96-4BF9-A6AC-509D37ECEEFA}" dt="2023-01-10T17:13:15.553" v="282" actId="478"/>
          <ac:grpSpMkLst>
            <pc:docMk/>
            <pc:sldMk cId="1639695538" sldId="394"/>
            <ac:grpSpMk id="15" creationId="{76B9CC32-FE91-49C9-9A84-2C759DE34BDC}"/>
          </ac:grpSpMkLst>
        </pc:grpChg>
        <pc:picChg chg="add del mod">
          <ac:chgData name="Gwendoline Le-Huu" userId="d6c99726-2c83-40fa-b912-5b7902e4a58e" providerId="ADAL" clId="{DF48C59E-9F96-4BF9-A6AC-509D37ECEEFA}" dt="2023-01-17T17:59:23.958" v="370" actId="21"/>
          <ac:picMkLst>
            <pc:docMk/>
            <pc:sldMk cId="1639695538" sldId="394"/>
            <ac:picMk id="5" creationId="{4395E724-E027-413C-90DB-480DDD3E5695}"/>
          </ac:picMkLst>
        </pc:picChg>
      </pc:sldChg>
      <pc:sldChg chg="addSp modSp add mod">
        <pc:chgData name="Gwendoline Le-Huu" userId="d6c99726-2c83-40fa-b912-5b7902e4a58e" providerId="ADAL" clId="{DF48C59E-9F96-4BF9-A6AC-509D37ECEEFA}" dt="2023-01-10T17:12:24.165" v="277" actId="1035"/>
        <pc:sldMkLst>
          <pc:docMk/>
          <pc:sldMk cId="1174450782" sldId="404"/>
        </pc:sldMkLst>
        <pc:spChg chg="add mod">
          <ac:chgData name="Gwendoline Le-Huu" userId="d6c99726-2c83-40fa-b912-5b7902e4a58e" providerId="ADAL" clId="{DF48C59E-9F96-4BF9-A6AC-509D37ECEEFA}" dt="2023-01-10T17:11:54.230" v="273" actId="20577"/>
          <ac:spMkLst>
            <pc:docMk/>
            <pc:sldMk cId="1174450782" sldId="404"/>
            <ac:spMk id="5" creationId="{0D63EB65-F975-427B-A09A-BF8FCFC4793C}"/>
          </ac:spMkLst>
        </pc:spChg>
        <pc:spChg chg="mod">
          <ac:chgData name="Gwendoline Le-Huu" userId="d6c99726-2c83-40fa-b912-5b7902e4a58e" providerId="ADAL" clId="{DF48C59E-9F96-4BF9-A6AC-509D37ECEEFA}" dt="2023-01-10T17:12:15.044" v="274"/>
          <ac:spMkLst>
            <pc:docMk/>
            <pc:sldMk cId="1174450782" sldId="404"/>
            <ac:spMk id="8" creationId="{8D03DFD6-9BEF-47AA-9A6B-9B3581E8E3F2}"/>
          </ac:spMkLst>
        </pc:spChg>
        <pc:spChg chg="mod">
          <ac:chgData name="Gwendoline Le-Huu" userId="d6c99726-2c83-40fa-b912-5b7902e4a58e" providerId="ADAL" clId="{DF48C59E-9F96-4BF9-A6AC-509D37ECEEFA}" dt="2023-01-10T17:12:15.044" v="274"/>
          <ac:spMkLst>
            <pc:docMk/>
            <pc:sldMk cId="1174450782" sldId="404"/>
            <ac:spMk id="9" creationId="{A2908818-039A-493E-82D8-06C67BFEA86D}"/>
          </ac:spMkLst>
        </pc:spChg>
        <pc:grpChg chg="add mod">
          <ac:chgData name="Gwendoline Le-Huu" userId="d6c99726-2c83-40fa-b912-5b7902e4a58e" providerId="ADAL" clId="{DF48C59E-9F96-4BF9-A6AC-509D37ECEEFA}" dt="2023-01-10T17:12:24.165" v="277" actId="1035"/>
          <ac:grpSpMkLst>
            <pc:docMk/>
            <pc:sldMk cId="1174450782" sldId="404"/>
            <ac:grpSpMk id="7" creationId="{9A4881A9-10C1-4F64-A014-156AEA2959C7}"/>
          </ac:grpSpMkLst>
        </pc:grpChg>
        <pc:picChg chg="add mod">
          <ac:chgData name="Gwendoline Le-Huu" userId="d6c99726-2c83-40fa-b912-5b7902e4a58e" providerId="ADAL" clId="{DF48C59E-9F96-4BF9-A6AC-509D37ECEEFA}" dt="2023-01-10T15:38:15.809" v="19" actId="14100"/>
          <ac:picMkLst>
            <pc:docMk/>
            <pc:sldMk cId="1174450782" sldId="404"/>
            <ac:picMk id="4" creationId="{651F43BA-A002-4197-94B0-8725AAC88789}"/>
          </ac:picMkLst>
        </pc:picChg>
        <pc:picChg chg="add mod">
          <ac:chgData name="Gwendoline Le-Huu" userId="d6c99726-2c83-40fa-b912-5b7902e4a58e" providerId="ADAL" clId="{DF48C59E-9F96-4BF9-A6AC-509D37ECEEFA}" dt="2023-01-10T17:10:35.454" v="20"/>
          <ac:picMkLst>
            <pc:docMk/>
            <pc:sldMk cId="1174450782" sldId="404"/>
            <ac:picMk id="6" creationId="{2EA9DD2B-E12B-49D1-89CC-0D6D2F424866}"/>
          </ac:picMkLst>
        </pc:picChg>
      </pc:sldChg>
      <pc:sldChg chg="addSp delSp modSp add mod">
        <pc:chgData name="Gwendoline Le-Huu" userId="d6c99726-2c83-40fa-b912-5b7902e4a58e" providerId="ADAL" clId="{DF48C59E-9F96-4BF9-A6AC-509D37ECEEFA}" dt="2023-01-17T17:59:28.808" v="372" actId="167"/>
        <pc:sldMkLst>
          <pc:docMk/>
          <pc:sldMk cId="3603908980" sldId="405"/>
        </pc:sldMkLst>
        <pc:spChg chg="mod">
          <ac:chgData name="Gwendoline Le-Huu" userId="d6c99726-2c83-40fa-b912-5b7902e4a58e" providerId="ADAL" clId="{DF48C59E-9F96-4BF9-A6AC-509D37ECEEFA}" dt="2023-01-10T17:25:49.301" v="354" actId="20577"/>
          <ac:spMkLst>
            <pc:docMk/>
            <pc:sldMk cId="3603908980" sldId="405"/>
            <ac:spMk id="12" creationId="{953D3004-034E-4EC2-B6AD-E8E8DC56EAB8}"/>
          </ac:spMkLst>
        </pc:spChg>
        <pc:picChg chg="add del">
          <ac:chgData name="Gwendoline Le-Huu" userId="d6c99726-2c83-40fa-b912-5b7902e4a58e" providerId="ADAL" clId="{DF48C59E-9F96-4BF9-A6AC-509D37ECEEFA}" dt="2023-01-17T17:59:12.212" v="365" actId="21"/>
          <ac:picMkLst>
            <pc:docMk/>
            <pc:sldMk cId="3603908980" sldId="405"/>
            <ac:picMk id="3" creationId="{93CCC605-3A87-4556-93DA-2C579878EE1D}"/>
          </ac:picMkLst>
        </pc:picChg>
        <pc:picChg chg="add mod ord">
          <ac:chgData name="Gwendoline Le-Huu" userId="d6c99726-2c83-40fa-b912-5b7902e4a58e" providerId="ADAL" clId="{DF48C59E-9F96-4BF9-A6AC-509D37ECEEFA}" dt="2023-01-17T17:59:28.808" v="372" actId="167"/>
          <ac:picMkLst>
            <pc:docMk/>
            <pc:sldMk cId="3603908980" sldId="405"/>
            <ac:picMk id="9" creationId="{19695EDA-18E8-46AE-AFB7-930906009402}"/>
          </ac:picMkLst>
        </pc:picChg>
        <pc:picChg chg="del">
          <ac:chgData name="Gwendoline Le-Huu" userId="d6c99726-2c83-40fa-b912-5b7902e4a58e" providerId="ADAL" clId="{DF48C59E-9F96-4BF9-A6AC-509D37ECEEFA}" dt="2023-01-10T17:25:52.210" v="355" actId="478"/>
          <ac:picMkLst>
            <pc:docMk/>
            <pc:sldMk cId="3603908980" sldId="405"/>
            <ac:picMk id="11" creationId="{7676ACBE-4310-4B68-BA38-7B3247CBBF63}"/>
          </ac:picMkLst>
        </pc:picChg>
      </pc:sldChg>
    </pc:docChg>
  </pc:docChgLst>
  <pc:docChgLst>
    <pc:chgData name="Gwendoline Le-Huu" userId="d6c99726-2c83-40fa-b912-5b7902e4a58e" providerId="ADAL" clId="{775B3D46-48DA-4E4A-94DD-4B6467AD9BAE}"/>
    <pc:docChg chg="modSld">
      <pc:chgData name="Gwendoline Le-Huu" userId="d6c99726-2c83-40fa-b912-5b7902e4a58e" providerId="ADAL" clId="{775B3D46-48DA-4E4A-94DD-4B6467AD9BAE}" dt="2022-12-09T17:56:32.915" v="4" actId="20577"/>
      <pc:docMkLst>
        <pc:docMk/>
      </pc:docMkLst>
      <pc:sldChg chg="modSp mod">
        <pc:chgData name="Gwendoline Le-Huu" userId="d6c99726-2c83-40fa-b912-5b7902e4a58e" providerId="ADAL" clId="{775B3D46-48DA-4E4A-94DD-4B6467AD9BAE}" dt="2022-12-09T17:56:32.915" v="4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775B3D46-48DA-4E4A-94DD-4B6467AD9BAE}" dt="2022-12-09T17:56:32.915" v="4" actId="20577"/>
          <ac:spMkLst>
            <pc:docMk/>
            <pc:sldMk cId="3130695163" sldId="274"/>
            <ac:spMk id="4" creationId="{B73A8F23-3500-4B82-AC25-3641264DCAD7}"/>
          </ac:spMkLst>
        </pc:spChg>
      </pc:sldChg>
    </pc:docChg>
  </pc:docChgLst>
  <pc:docChgLst>
    <pc:chgData name="Gwendoline Le-Huu" userId="d6c99726-2c83-40fa-b912-5b7902e4a58e" providerId="ADAL" clId="{D5DCAF16-8A6B-4DD4-8CAE-A12B81C46A59}"/>
    <pc:docChg chg="undo custSel addSld delSld modSld">
      <pc:chgData name="Gwendoline Le-Huu" userId="d6c99726-2c83-40fa-b912-5b7902e4a58e" providerId="ADAL" clId="{D5DCAF16-8A6B-4DD4-8CAE-A12B81C46A59}" dt="2022-11-02T17:46:43.778" v="563" actId="14100"/>
      <pc:docMkLst>
        <pc:docMk/>
      </pc:docMkLst>
      <pc:sldChg chg="modSp mod">
        <pc:chgData name="Gwendoline Le-Huu" userId="d6c99726-2c83-40fa-b912-5b7902e4a58e" providerId="ADAL" clId="{D5DCAF16-8A6B-4DD4-8CAE-A12B81C46A59}" dt="2022-11-02T16:39:03.551" v="2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D5DCAF16-8A6B-4DD4-8CAE-A12B81C46A59}" dt="2022-11-02T16:39:03.551" v="2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 mod">
        <pc:chgData name="Gwendoline Le-Huu" userId="d6c99726-2c83-40fa-b912-5b7902e4a58e" providerId="ADAL" clId="{D5DCAF16-8A6B-4DD4-8CAE-A12B81C46A59}" dt="2022-11-02T16:40:07.301" v="23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D5DCAF16-8A6B-4DD4-8CAE-A12B81C46A59}" dt="2022-11-02T16:40:07.301" v="23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">
        <pc:chgData name="Gwendoline Le-Huu" userId="d6c99726-2c83-40fa-b912-5b7902e4a58e" providerId="ADAL" clId="{D5DCAF16-8A6B-4DD4-8CAE-A12B81C46A59}" dt="2022-11-02T16:39:37.198" v="10" actId="478"/>
        <pc:sldMkLst>
          <pc:docMk/>
          <pc:sldMk cId="1792583017" sldId="278"/>
        </pc:sldMkLst>
        <pc:grpChg chg="del">
          <ac:chgData name="Gwendoline Le-Huu" userId="d6c99726-2c83-40fa-b912-5b7902e4a58e" providerId="ADAL" clId="{D5DCAF16-8A6B-4DD4-8CAE-A12B81C46A59}" dt="2022-11-02T16:39:37.198" v="10" actId="478"/>
          <ac:grpSpMkLst>
            <pc:docMk/>
            <pc:sldMk cId="1792583017" sldId="278"/>
            <ac:grpSpMk id="10" creationId="{F0A6A4FE-72AB-464E-ADB7-5AA11CD4E707}"/>
          </ac:grpSpMkLst>
        </pc:grpChg>
        <pc:grpChg chg="del">
          <ac:chgData name="Gwendoline Le-Huu" userId="d6c99726-2c83-40fa-b912-5b7902e4a58e" providerId="ADAL" clId="{D5DCAF16-8A6B-4DD4-8CAE-A12B81C46A59}" dt="2022-11-02T16:39:32.074" v="7" actId="478"/>
          <ac:grpSpMkLst>
            <pc:docMk/>
            <pc:sldMk cId="1792583017" sldId="278"/>
            <ac:grpSpMk id="13" creationId="{72F4275E-0AA6-4E1A-A692-E41201FC9571}"/>
          </ac:grpSpMkLst>
        </pc:grpChg>
        <pc:picChg chg="add del">
          <ac:chgData name="Gwendoline Le-Huu" userId="d6c99726-2c83-40fa-b912-5b7902e4a58e" providerId="ADAL" clId="{D5DCAF16-8A6B-4DD4-8CAE-A12B81C46A59}" dt="2022-11-02T16:39:34.916" v="9" actId="478"/>
          <ac:picMkLst>
            <pc:docMk/>
            <pc:sldMk cId="1792583017" sldId="278"/>
            <ac:picMk id="7" creationId="{46C12BA3-5980-4B21-B5AC-3DF2076DB767}"/>
          </ac:picMkLst>
        </pc:picChg>
      </pc:sldChg>
      <pc:sldChg chg="delSp mod">
        <pc:chgData name="Gwendoline Le-Huu" userId="d6c99726-2c83-40fa-b912-5b7902e4a58e" providerId="ADAL" clId="{D5DCAF16-8A6B-4DD4-8CAE-A12B81C46A59}" dt="2022-11-02T16:39:56.305" v="14" actId="478"/>
        <pc:sldMkLst>
          <pc:docMk/>
          <pc:sldMk cId="3855590390" sldId="308"/>
        </pc:sldMkLst>
        <pc:grpChg chg="del">
          <ac:chgData name="Gwendoline Le-Huu" userId="d6c99726-2c83-40fa-b912-5b7902e4a58e" providerId="ADAL" clId="{D5DCAF16-8A6B-4DD4-8CAE-A12B81C46A59}" dt="2022-11-02T16:39:56.305" v="14" actId="478"/>
          <ac:grpSpMkLst>
            <pc:docMk/>
            <pc:sldMk cId="3855590390" sldId="308"/>
            <ac:grpSpMk id="7" creationId="{B7B87A4B-BD3D-4B37-87B1-576B1D9DE3D8}"/>
          </ac:grpSpMkLst>
        </pc:grpChg>
      </pc:sldChg>
      <pc:sldChg chg="delSp mod">
        <pc:chgData name="Gwendoline Le-Huu" userId="d6c99726-2c83-40fa-b912-5b7902e4a58e" providerId="ADAL" clId="{D5DCAF16-8A6B-4DD4-8CAE-A12B81C46A59}" dt="2022-11-02T16:39:23.494" v="5" actId="478"/>
        <pc:sldMkLst>
          <pc:docMk/>
          <pc:sldMk cId="1737866586" sldId="330"/>
        </pc:sldMkLst>
        <pc:grpChg chg="del">
          <ac:chgData name="Gwendoline Le-Huu" userId="d6c99726-2c83-40fa-b912-5b7902e4a58e" providerId="ADAL" clId="{D5DCAF16-8A6B-4DD4-8CAE-A12B81C46A59}" dt="2022-11-02T16:39:23.494" v="5" actId="478"/>
          <ac:grpSpMkLst>
            <pc:docMk/>
            <pc:sldMk cId="1737866586" sldId="330"/>
            <ac:grpSpMk id="5" creationId="{DBC04568-20BF-4C81-92A4-10966BE5DFF4}"/>
          </ac:grpSpMkLst>
        </pc:grpChg>
      </pc:sldChg>
      <pc:sldChg chg="delSp mod">
        <pc:chgData name="Gwendoline Le-Huu" userId="d6c99726-2c83-40fa-b912-5b7902e4a58e" providerId="ADAL" clId="{D5DCAF16-8A6B-4DD4-8CAE-A12B81C46A59}" dt="2022-11-02T16:38:59.672" v="0" actId="478"/>
        <pc:sldMkLst>
          <pc:docMk/>
          <pc:sldMk cId="2512731973" sldId="334"/>
        </pc:sldMkLst>
        <pc:spChg chg="del">
          <ac:chgData name="Gwendoline Le-Huu" userId="d6c99726-2c83-40fa-b912-5b7902e4a58e" providerId="ADAL" clId="{D5DCAF16-8A6B-4DD4-8CAE-A12B81C46A59}" dt="2022-11-02T16:38:59.672" v="0" actId="478"/>
          <ac:spMkLst>
            <pc:docMk/>
            <pc:sldMk cId="2512731973" sldId="334"/>
            <ac:spMk id="9" creationId="{E76559DE-44FD-464F-92F4-B5C527698C7A}"/>
          </ac:spMkLst>
        </pc:spChg>
      </pc:sldChg>
      <pc:sldChg chg="addSp delSp modSp mod">
        <pc:chgData name="Gwendoline Le-Huu" userId="d6c99726-2c83-40fa-b912-5b7902e4a58e" providerId="ADAL" clId="{D5DCAF16-8A6B-4DD4-8CAE-A12B81C46A59}" dt="2022-11-02T16:44:48.293" v="319" actId="20577"/>
        <pc:sldMkLst>
          <pc:docMk/>
          <pc:sldMk cId="2288241639" sldId="335"/>
        </pc:sldMkLst>
        <pc:spChg chg="add mod">
          <ac:chgData name="Gwendoline Le-Huu" userId="d6c99726-2c83-40fa-b912-5b7902e4a58e" providerId="ADAL" clId="{D5DCAF16-8A6B-4DD4-8CAE-A12B81C46A59}" dt="2022-11-02T16:44:48.293" v="319" actId="20577"/>
          <ac:spMkLst>
            <pc:docMk/>
            <pc:sldMk cId="2288241639" sldId="335"/>
            <ac:spMk id="9" creationId="{45881F15-34DD-41A6-94E0-2327A330A32B}"/>
          </ac:spMkLst>
        </pc:spChg>
        <pc:grpChg chg="del">
          <ac:chgData name="Gwendoline Le-Huu" userId="d6c99726-2c83-40fa-b912-5b7902e4a58e" providerId="ADAL" clId="{D5DCAF16-8A6B-4DD4-8CAE-A12B81C46A59}" dt="2022-11-02T16:39:27.556" v="6" actId="478"/>
          <ac:grpSpMkLst>
            <pc:docMk/>
            <pc:sldMk cId="2288241639" sldId="335"/>
            <ac:grpSpMk id="6" creationId="{EF8EE887-B001-4908-B2D3-3918B6AE451C}"/>
          </ac:grpSpMkLst>
        </pc:grpChg>
        <pc:picChg chg="mod">
          <ac:chgData name="Gwendoline Le-Huu" userId="d6c99726-2c83-40fa-b912-5b7902e4a58e" providerId="ADAL" clId="{D5DCAF16-8A6B-4DD4-8CAE-A12B81C46A59}" dt="2022-11-02T16:44:05.335" v="304" actId="1076"/>
          <ac:picMkLst>
            <pc:docMk/>
            <pc:sldMk cId="2288241639" sldId="335"/>
            <ac:picMk id="4" creationId="{B75DF38A-5433-4BA2-B446-F724D85DFEAF}"/>
          </ac:picMkLst>
        </pc:picChg>
        <pc:picChg chg="add mod">
          <ac:chgData name="Gwendoline Le-Huu" userId="d6c99726-2c83-40fa-b912-5b7902e4a58e" providerId="ADAL" clId="{D5DCAF16-8A6B-4DD4-8CAE-A12B81C46A59}" dt="2022-11-02T16:41:40.094" v="24"/>
          <ac:picMkLst>
            <pc:docMk/>
            <pc:sldMk cId="2288241639" sldId="335"/>
            <ac:picMk id="10" creationId="{C34C982F-B434-4A4F-BCCD-98956B605DBB}"/>
          </ac:picMkLst>
        </pc:picChg>
        <pc:picChg chg="add del mod">
          <ac:chgData name="Gwendoline Le-Huu" userId="d6c99726-2c83-40fa-b912-5b7902e4a58e" providerId="ADAL" clId="{D5DCAF16-8A6B-4DD4-8CAE-A12B81C46A59}" dt="2022-11-02T16:44:15.479" v="308" actId="21"/>
          <ac:picMkLst>
            <pc:docMk/>
            <pc:sldMk cId="2288241639" sldId="335"/>
            <ac:picMk id="11" creationId="{7BE0C6F6-FC68-40C5-847A-4152553D6217}"/>
          </ac:picMkLst>
        </pc:picChg>
      </pc:sldChg>
      <pc:sldChg chg="delSp mod">
        <pc:chgData name="Gwendoline Le-Huu" userId="d6c99726-2c83-40fa-b912-5b7902e4a58e" providerId="ADAL" clId="{D5DCAF16-8A6B-4DD4-8CAE-A12B81C46A59}" dt="2022-11-02T16:39:53.014" v="13" actId="478"/>
        <pc:sldMkLst>
          <pc:docMk/>
          <pc:sldMk cId="2162501187" sldId="349"/>
        </pc:sldMkLst>
        <pc:grpChg chg="del">
          <ac:chgData name="Gwendoline Le-Huu" userId="d6c99726-2c83-40fa-b912-5b7902e4a58e" providerId="ADAL" clId="{D5DCAF16-8A6B-4DD4-8CAE-A12B81C46A59}" dt="2022-11-02T16:39:53.014" v="13" actId="478"/>
          <ac:grpSpMkLst>
            <pc:docMk/>
            <pc:sldMk cId="2162501187" sldId="349"/>
            <ac:grpSpMk id="7" creationId="{980FEDE9-964E-450F-9EC7-4AB9516CA53F}"/>
          </ac:grpSpMkLst>
        </pc:grpChg>
      </pc:sldChg>
      <pc:sldChg chg="delSp mod">
        <pc:chgData name="Gwendoline Le-Huu" userId="d6c99726-2c83-40fa-b912-5b7902e4a58e" providerId="ADAL" clId="{D5DCAF16-8A6B-4DD4-8CAE-A12B81C46A59}" dt="2022-11-02T16:39:09.645" v="3" actId="478"/>
        <pc:sldMkLst>
          <pc:docMk/>
          <pc:sldMk cId="3863715921" sldId="358"/>
        </pc:sldMkLst>
        <pc:grpChg chg="del">
          <ac:chgData name="Gwendoline Le-Huu" userId="d6c99726-2c83-40fa-b912-5b7902e4a58e" providerId="ADAL" clId="{D5DCAF16-8A6B-4DD4-8CAE-A12B81C46A59}" dt="2022-11-02T16:39:09.645" v="3" actId="478"/>
          <ac:grpSpMkLst>
            <pc:docMk/>
            <pc:sldMk cId="3863715921" sldId="358"/>
            <ac:grpSpMk id="11" creationId="{D044ABF8-FA18-4381-B7AF-B8C54F71627E}"/>
          </ac:grpSpMkLst>
        </pc:grpChg>
      </pc:sldChg>
      <pc:sldChg chg="addSp delSp del mod">
        <pc:chgData name="Gwendoline Le-Huu" userId="d6c99726-2c83-40fa-b912-5b7902e4a58e" providerId="ADAL" clId="{D5DCAF16-8A6B-4DD4-8CAE-A12B81C46A59}" dt="2022-11-02T17:21:19.743" v="513" actId="47"/>
        <pc:sldMkLst>
          <pc:docMk/>
          <pc:sldMk cId="1720964721" sldId="382"/>
        </pc:sldMkLst>
        <pc:picChg chg="add del">
          <ac:chgData name="Gwendoline Le-Huu" userId="d6c99726-2c83-40fa-b912-5b7902e4a58e" providerId="ADAL" clId="{D5DCAF16-8A6B-4DD4-8CAE-A12B81C46A59}" dt="2022-11-02T17:20:44.708" v="506" actId="21"/>
          <ac:picMkLst>
            <pc:docMk/>
            <pc:sldMk cId="1720964721" sldId="382"/>
            <ac:picMk id="3" creationId="{38F8A692-8433-4FBF-A728-5D3C30B445DA}"/>
          </ac:picMkLst>
        </pc:picChg>
        <pc:picChg chg="del">
          <ac:chgData name="Gwendoline Le-Huu" userId="d6c99726-2c83-40fa-b912-5b7902e4a58e" providerId="ADAL" clId="{D5DCAF16-8A6B-4DD4-8CAE-A12B81C46A59}" dt="2022-11-02T16:45:16.744" v="320" actId="478"/>
          <ac:picMkLst>
            <pc:docMk/>
            <pc:sldMk cId="1720964721" sldId="382"/>
            <ac:picMk id="6" creationId="{F2250489-8A57-4492-97CE-5B316BE637D0}"/>
          </ac:picMkLst>
        </pc:picChg>
      </pc:sldChg>
      <pc:sldChg chg="delSp mod">
        <pc:chgData name="Gwendoline Le-Huu" userId="d6c99726-2c83-40fa-b912-5b7902e4a58e" providerId="ADAL" clId="{D5DCAF16-8A6B-4DD4-8CAE-A12B81C46A59}" dt="2022-11-02T16:39:58.702" v="15" actId="478"/>
        <pc:sldMkLst>
          <pc:docMk/>
          <pc:sldMk cId="3300098098" sldId="384"/>
        </pc:sldMkLst>
        <pc:grpChg chg="del">
          <ac:chgData name="Gwendoline Le-Huu" userId="d6c99726-2c83-40fa-b912-5b7902e4a58e" providerId="ADAL" clId="{D5DCAF16-8A6B-4DD4-8CAE-A12B81C46A59}" dt="2022-11-02T16:39:58.702" v="15" actId="478"/>
          <ac:grpSpMkLst>
            <pc:docMk/>
            <pc:sldMk cId="3300098098" sldId="384"/>
            <ac:grpSpMk id="5" creationId="{1903AE7B-7DB7-4CE8-8704-CFF80908C28C}"/>
          </ac:grpSpMkLst>
        </pc:grpChg>
      </pc:sldChg>
      <pc:sldChg chg="addSp delSp modSp mod">
        <pc:chgData name="Gwendoline Le-Huu" userId="d6c99726-2c83-40fa-b912-5b7902e4a58e" providerId="ADAL" clId="{D5DCAF16-8A6B-4DD4-8CAE-A12B81C46A59}" dt="2022-11-02T16:44:24.670" v="315" actId="1037"/>
        <pc:sldMkLst>
          <pc:docMk/>
          <pc:sldMk cId="71855491" sldId="390"/>
        </pc:sldMkLst>
        <pc:spChg chg="mod">
          <ac:chgData name="Gwendoline Le-Huu" userId="d6c99726-2c83-40fa-b912-5b7902e4a58e" providerId="ADAL" clId="{D5DCAF16-8A6B-4DD4-8CAE-A12B81C46A59}" dt="2022-11-02T16:44:24.670" v="315" actId="1037"/>
          <ac:spMkLst>
            <pc:docMk/>
            <pc:sldMk cId="71855491" sldId="390"/>
            <ac:spMk id="5" creationId="{5CD88A99-8825-4E26-B808-5D22A204A66C}"/>
          </ac:spMkLst>
        </pc:spChg>
        <pc:picChg chg="del">
          <ac:chgData name="Gwendoline Le-Huu" userId="d6c99726-2c83-40fa-b912-5b7902e4a58e" providerId="ADAL" clId="{D5DCAF16-8A6B-4DD4-8CAE-A12B81C46A59}" dt="2022-11-02T16:44:09.379" v="305" actId="21"/>
          <ac:picMkLst>
            <pc:docMk/>
            <pc:sldMk cId="71855491" sldId="390"/>
            <ac:picMk id="6" creationId="{38490E88-119D-40A9-93AE-740B6122B8E3}"/>
          </ac:picMkLst>
        </pc:picChg>
        <pc:picChg chg="add mod ord">
          <ac:chgData name="Gwendoline Le-Huu" userId="d6c99726-2c83-40fa-b912-5b7902e4a58e" providerId="ADAL" clId="{D5DCAF16-8A6B-4DD4-8CAE-A12B81C46A59}" dt="2022-11-02T16:44:19.666" v="310" actId="167"/>
          <ac:picMkLst>
            <pc:docMk/>
            <pc:sldMk cId="71855491" sldId="390"/>
            <ac:picMk id="7" creationId="{4D410968-B38C-4CF2-A635-C06D9F0E6AE1}"/>
          </ac:picMkLst>
        </pc:picChg>
      </pc:sldChg>
      <pc:sldChg chg="modSp mod">
        <pc:chgData name="Gwendoline Le-Huu" userId="d6c99726-2c83-40fa-b912-5b7902e4a58e" providerId="ADAL" clId="{D5DCAF16-8A6B-4DD4-8CAE-A12B81C46A59}" dt="2022-11-02T17:46:43.778" v="563" actId="14100"/>
        <pc:sldMkLst>
          <pc:docMk/>
          <pc:sldMk cId="842777602" sldId="396"/>
        </pc:sldMkLst>
        <pc:picChg chg="mod">
          <ac:chgData name="Gwendoline Le-Huu" userId="d6c99726-2c83-40fa-b912-5b7902e4a58e" providerId="ADAL" clId="{D5DCAF16-8A6B-4DD4-8CAE-A12B81C46A59}" dt="2022-11-02T17:46:43.778" v="563" actId="14100"/>
          <ac:picMkLst>
            <pc:docMk/>
            <pc:sldMk cId="842777602" sldId="396"/>
            <ac:picMk id="47" creationId="{B2F8758B-DC4A-4863-86BE-CAFDD16F5B80}"/>
          </ac:picMkLst>
        </pc:picChg>
      </pc:sldChg>
      <pc:sldChg chg="delSp mod">
        <pc:chgData name="Gwendoline Le-Huu" userId="d6c99726-2c83-40fa-b912-5b7902e4a58e" providerId="ADAL" clId="{D5DCAF16-8A6B-4DD4-8CAE-A12B81C46A59}" dt="2022-11-02T16:39:13.805" v="4" actId="478"/>
        <pc:sldMkLst>
          <pc:docMk/>
          <pc:sldMk cId="1137622330" sldId="400"/>
        </pc:sldMkLst>
        <pc:grpChg chg="del">
          <ac:chgData name="Gwendoline Le-Huu" userId="d6c99726-2c83-40fa-b912-5b7902e4a58e" providerId="ADAL" clId="{D5DCAF16-8A6B-4DD4-8CAE-A12B81C46A59}" dt="2022-11-02T16:39:13.805" v="4" actId="478"/>
          <ac:grpSpMkLst>
            <pc:docMk/>
            <pc:sldMk cId="1137622330" sldId="400"/>
            <ac:grpSpMk id="11" creationId="{69EA396E-3652-4C60-B94C-B1623CA0BAFA}"/>
          </ac:grpSpMkLst>
        </pc:grpChg>
      </pc:sldChg>
      <pc:sldChg chg="delSp mod">
        <pc:chgData name="Gwendoline Le-Huu" userId="d6c99726-2c83-40fa-b912-5b7902e4a58e" providerId="ADAL" clId="{D5DCAF16-8A6B-4DD4-8CAE-A12B81C46A59}" dt="2022-11-02T16:39:41.040" v="12" actId="478"/>
        <pc:sldMkLst>
          <pc:docMk/>
          <pc:sldMk cId="4246439767" sldId="401"/>
        </pc:sldMkLst>
        <pc:grpChg chg="del">
          <ac:chgData name="Gwendoline Le-Huu" userId="d6c99726-2c83-40fa-b912-5b7902e4a58e" providerId="ADAL" clId="{D5DCAF16-8A6B-4DD4-8CAE-A12B81C46A59}" dt="2022-11-02T16:39:41.040" v="12" actId="478"/>
          <ac:grpSpMkLst>
            <pc:docMk/>
            <pc:sldMk cId="4246439767" sldId="401"/>
            <ac:grpSpMk id="10" creationId="{F0A6A4FE-72AB-464E-ADB7-5AA11CD4E707}"/>
          </ac:grpSpMkLst>
        </pc:grpChg>
        <pc:grpChg chg="del">
          <ac:chgData name="Gwendoline Le-Huu" userId="d6c99726-2c83-40fa-b912-5b7902e4a58e" providerId="ADAL" clId="{D5DCAF16-8A6B-4DD4-8CAE-A12B81C46A59}" dt="2022-11-02T16:39:39.983" v="11" actId="478"/>
          <ac:grpSpMkLst>
            <pc:docMk/>
            <pc:sldMk cId="4246439767" sldId="401"/>
            <ac:grpSpMk id="13" creationId="{72F4275E-0AA6-4E1A-A692-E41201FC9571}"/>
          </ac:grpSpMkLst>
        </pc:grpChg>
      </pc:sldChg>
      <pc:sldChg chg="addSp delSp modSp add mod">
        <pc:chgData name="Gwendoline Le-Huu" userId="d6c99726-2c83-40fa-b912-5b7902e4a58e" providerId="ADAL" clId="{D5DCAF16-8A6B-4DD4-8CAE-A12B81C46A59}" dt="2022-11-02T17:45:37.154" v="557" actId="14100"/>
        <pc:sldMkLst>
          <pc:docMk/>
          <pc:sldMk cId="3911638621" sldId="402"/>
        </pc:sldMkLst>
        <pc:spChg chg="add mod">
          <ac:chgData name="Gwendoline Le-Huu" userId="d6c99726-2c83-40fa-b912-5b7902e4a58e" providerId="ADAL" clId="{D5DCAF16-8A6B-4DD4-8CAE-A12B81C46A59}" dt="2022-11-02T16:47:30.670" v="447" actId="14100"/>
          <ac:spMkLst>
            <pc:docMk/>
            <pc:sldMk cId="3911638621" sldId="402"/>
            <ac:spMk id="4" creationId="{6004BDB8-E3DE-492C-8DBB-CC65D4A1E8D4}"/>
          </ac:spMkLst>
        </pc:spChg>
        <pc:spChg chg="mod">
          <ac:chgData name="Gwendoline Le-Huu" userId="d6c99726-2c83-40fa-b912-5b7902e4a58e" providerId="ADAL" clId="{D5DCAF16-8A6B-4DD4-8CAE-A12B81C46A59}" dt="2022-11-02T17:40:18.891" v="514"/>
          <ac:spMkLst>
            <pc:docMk/>
            <pc:sldMk cId="3911638621" sldId="402"/>
            <ac:spMk id="8" creationId="{5FE2A749-9937-4EC3-BC4F-C5CBB58BDB73}"/>
          </ac:spMkLst>
        </pc:spChg>
        <pc:spChg chg="mod">
          <ac:chgData name="Gwendoline Le-Huu" userId="d6c99726-2c83-40fa-b912-5b7902e4a58e" providerId="ADAL" clId="{D5DCAF16-8A6B-4DD4-8CAE-A12B81C46A59}" dt="2022-11-02T17:40:18.891" v="514"/>
          <ac:spMkLst>
            <pc:docMk/>
            <pc:sldMk cId="3911638621" sldId="402"/>
            <ac:spMk id="9" creationId="{A2EFDCFD-59F3-480E-93C5-456790B9F5E0}"/>
          </ac:spMkLst>
        </pc:spChg>
        <pc:spChg chg="add del mod">
          <ac:chgData name="Gwendoline Le-Huu" userId="d6c99726-2c83-40fa-b912-5b7902e4a58e" providerId="ADAL" clId="{D5DCAF16-8A6B-4DD4-8CAE-A12B81C46A59}" dt="2022-11-02T17:44:54.928" v="535" actId="478"/>
          <ac:spMkLst>
            <pc:docMk/>
            <pc:sldMk cId="3911638621" sldId="402"/>
            <ac:spMk id="10" creationId="{2ED55251-3977-43EA-A48A-3BDEEDFC7BDE}"/>
          </ac:spMkLst>
        </pc:spChg>
        <pc:spChg chg="add mod">
          <ac:chgData name="Gwendoline Le-Huu" userId="d6c99726-2c83-40fa-b912-5b7902e4a58e" providerId="ADAL" clId="{D5DCAF16-8A6B-4DD4-8CAE-A12B81C46A59}" dt="2022-11-02T17:45:37.154" v="557" actId="14100"/>
          <ac:spMkLst>
            <pc:docMk/>
            <pc:sldMk cId="3911638621" sldId="402"/>
            <ac:spMk id="11" creationId="{A465EBE6-14A1-4544-AFE7-5847ED426246}"/>
          </ac:spMkLst>
        </pc:spChg>
        <pc:grpChg chg="add mod">
          <ac:chgData name="Gwendoline Le-Huu" userId="d6c99726-2c83-40fa-b912-5b7902e4a58e" providerId="ADAL" clId="{D5DCAF16-8A6B-4DD4-8CAE-A12B81C46A59}" dt="2022-11-02T17:43:31.099" v="517" actId="1076"/>
          <ac:grpSpMkLst>
            <pc:docMk/>
            <pc:sldMk cId="3911638621" sldId="402"/>
            <ac:grpSpMk id="7" creationId="{9C55D0CF-5BC9-479C-A69A-0ABAF5F2342F}"/>
          </ac:grpSpMkLst>
        </pc:grpChg>
        <pc:picChg chg="add del mod">
          <ac:chgData name="Gwendoline Le-Huu" userId="d6c99726-2c83-40fa-b912-5b7902e4a58e" providerId="ADAL" clId="{D5DCAF16-8A6B-4DD4-8CAE-A12B81C46A59}" dt="2022-11-02T17:21:07.302" v="512" actId="478"/>
          <ac:picMkLst>
            <pc:docMk/>
            <pc:sldMk cId="3911638621" sldId="402"/>
            <ac:picMk id="3" creationId="{FB24A1EB-B4BA-4781-B677-EB261AE7F5DF}"/>
          </ac:picMkLst>
        </pc:picChg>
        <pc:picChg chg="add mod">
          <ac:chgData name="Gwendoline Le-Huu" userId="d6c99726-2c83-40fa-b912-5b7902e4a58e" providerId="ADAL" clId="{D5DCAF16-8A6B-4DD4-8CAE-A12B81C46A59}" dt="2022-11-02T16:47:00.331" v="327"/>
          <ac:picMkLst>
            <pc:docMk/>
            <pc:sldMk cId="3911638621" sldId="402"/>
            <ac:picMk id="5" creationId="{2DD2CA92-AEE0-4B8B-981A-E0A798A017FB}"/>
          </ac:picMkLst>
        </pc:picChg>
        <pc:picChg chg="add mod">
          <ac:chgData name="Gwendoline Le-Huu" userId="d6c99726-2c83-40fa-b912-5b7902e4a58e" providerId="ADAL" clId="{D5DCAF16-8A6B-4DD4-8CAE-A12B81C46A59}" dt="2022-11-02T17:43:26.950" v="516" actId="1076"/>
          <ac:picMkLst>
            <pc:docMk/>
            <pc:sldMk cId="3911638621" sldId="402"/>
            <ac:picMk id="6" creationId="{4C30921C-9B3F-4E0D-8E8A-38AC1936F6BF}"/>
          </ac:picMkLst>
        </pc:picChg>
      </pc:sldChg>
      <pc:sldChg chg="addSp delSp modSp add mod">
        <pc:chgData name="Gwendoline Le-Huu" userId="d6c99726-2c83-40fa-b912-5b7902e4a58e" providerId="ADAL" clId="{D5DCAF16-8A6B-4DD4-8CAE-A12B81C46A59}" dt="2022-11-02T17:43:45.284" v="519" actId="1076"/>
        <pc:sldMkLst>
          <pc:docMk/>
          <pc:sldMk cId="2140325974" sldId="403"/>
        </pc:sldMkLst>
        <pc:spChg chg="mod">
          <ac:chgData name="Gwendoline Le-Huu" userId="d6c99726-2c83-40fa-b912-5b7902e4a58e" providerId="ADAL" clId="{D5DCAF16-8A6B-4DD4-8CAE-A12B81C46A59}" dt="2022-11-02T16:48:15.948" v="504" actId="20577"/>
          <ac:spMkLst>
            <pc:docMk/>
            <pc:sldMk cId="2140325974" sldId="403"/>
            <ac:spMk id="4" creationId="{6004BDB8-E3DE-492C-8DBB-CC65D4A1E8D4}"/>
          </ac:spMkLst>
        </pc:spChg>
        <pc:spChg chg="mod">
          <ac:chgData name="Gwendoline Le-Huu" userId="d6c99726-2c83-40fa-b912-5b7902e4a58e" providerId="ADAL" clId="{D5DCAF16-8A6B-4DD4-8CAE-A12B81C46A59}" dt="2022-11-02T17:43:40.153" v="518"/>
          <ac:spMkLst>
            <pc:docMk/>
            <pc:sldMk cId="2140325974" sldId="403"/>
            <ac:spMk id="8" creationId="{B283782C-CEA2-4F6B-8415-8020050A2881}"/>
          </ac:spMkLst>
        </pc:spChg>
        <pc:spChg chg="mod">
          <ac:chgData name="Gwendoline Le-Huu" userId="d6c99726-2c83-40fa-b912-5b7902e4a58e" providerId="ADAL" clId="{D5DCAF16-8A6B-4DD4-8CAE-A12B81C46A59}" dt="2022-11-02T17:43:40.153" v="518"/>
          <ac:spMkLst>
            <pc:docMk/>
            <pc:sldMk cId="2140325974" sldId="403"/>
            <ac:spMk id="9" creationId="{0E65D3A7-B623-4729-8295-15739FF562DD}"/>
          </ac:spMkLst>
        </pc:spChg>
        <pc:grpChg chg="add mod">
          <ac:chgData name="Gwendoline Le-Huu" userId="d6c99726-2c83-40fa-b912-5b7902e4a58e" providerId="ADAL" clId="{D5DCAF16-8A6B-4DD4-8CAE-A12B81C46A59}" dt="2022-11-02T17:43:45.284" v="519" actId="1076"/>
          <ac:grpSpMkLst>
            <pc:docMk/>
            <pc:sldMk cId="2140325974" sldId="403"/>
            <ac:grpSpMk id="7" creationId="{666D5572-C99C-459D-8711-8A15B5711B35}"/>
          </ac:grpSpMkLst>
        </pc:grpChg>
        <pc:picChg chg="del">
          <ac:chgData name="Gwendoline Le-Huu" userId="d6c99726-2c83-40fa-b912-5b7902e4a58e" providerId="ADAL" clId="{D5DCAF16-8A6B-4DD4-8CAE-A12B81C46A59}" dt="2022-11-02T16:48:04.063" v="454" actId="478"/>
          <ac:picMkLst>
            <pc:docMk/>
            <pc:sldMk cId="2140325974" sldId="403"/>
            <ac:picMk id="3" creationId="{FB24A1EB-B4BA-4781-B677-EB261AE7F5DF}"/>
          </ac:picMkLst>
        </pc:picChg>
        <pc:picChg chg="add mod">
          <ac:chgData name="Gwendoline Le-Huu" userId="d6c99726-2c83-40fa-b912-5b7902e4a58e" providerId="ADAL" clId="{D5DCAF16-8A6B-4DD4-8CAE-A12B81C46A59}" dt="2022-11-02T16:48:01.866" v="453" actId="1076"/>
          <ac:picMkLst>
            <pc:docMk/>
            <pc:sldMk cId="2140325974" sldId="403"/>
            <ac:picMk id="6" creationId="{CACED28C-73CC-40BD-83C7-11614161E177}"/>
          </ac:picMkLst>
        </pc:picChg>
      </pc:sldChg>
    </pc:docChg>
  </pc:docChgLst>
  <pc:docChgLst>
    <pc:chgData name="Clémence Rason" userId="2ac9f183-abdb-42c7-be5a-9dac66a977a6" providerId="ADAL" clId="{95CE8DCF-9E9F-44F4-83D4-8D5F3F7CFA8D}"/>
    <pc:docChg chg="undo custSel modSld">
      <pc:chgData name="Clémence Rason" userId="2ac9f183-abdb-42c7-be5a-9dac66a977a6" providerId="ADAL" clId="{95CE8DCF-9E9F-44F4-83D4-8D5F3F7CFA8D}" dt="2022-12-15T16:17:13.720" v="67" actId="20577"/>
      <pc:docMkLst>
        <pc:docMk/>
      </pc:docMkLst>
      <pc:sldChg chg="modSp mod">
        <pc:chgData name="Clémence Rason" userId="2ac9f183-abdb-42c7-be5a-9dac66a977a6" providerId="ADAL" clId="{95CE8DCF-9E9F-44F4-83D4-8D5F3F7CFA8D}" dt="2022-12-15T16:15:34.473" v="14" actId="114"/>
        <pc:sldMkLst>
          <pc:docMk/>
          <pc:sldMk cId="3912447134" sldId="256"/>
        </pc:sldMkLst>
        <pc:spChg chg="mod">
          <ac:chgData name="Clémence Rason" userId="2ac9f183-abdb-42c7-be5a-9dac66a977a6" providerId="ADAL" clId="{95CE8DCF-9E9F-44F4-83D4-8D5F3F7CFA8D}" dt="2022-12-15T16:15:34.473" v="14" actId="114"/>
          <ac:spMkLst>
            <pc:docMk/>
            <pc:sldMk cId="3912447134" sldId="256"/>
            <ac:spMk id="9" creationId="{6FFF5C60-7DE0-4793-B867-CE5306A14C69}"/>
          </ac:spMkLst>
        </pc:spChg>
      </pc:sldChg>
      <pc:sldChg chg="modSp mod">
        <pc:chgData name="Clémence Rason" userId="2ac9f183-abdb-42c7-be5a-9dac66a977a6" providerId="ADAL" clId="{95CE8DCF-9E9F-44F4-83D4-8D5F3F7CFA8D}" dt="2022-12-15T16:17:13.720" v="67" actId="20577"/>
        <pc:sldMkLst>
          <pc:docMk/>
          <pc:sldMk cId="3130695163" sldId="274"/>
        </pc:sldMkLst>
        <pc:spChg chg="mod">
          <ac:chgData name="Clémence Rason" userId="2ac9f183-abdb-42c7-be5a-9dac66a977a6" providerId="ADAL" clId="{95CE8DCF-9E9F-44F4-83D4-8D5F3F7CFA8D}" dt="2022-12-15T16:17:13.720" v="67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modSp mod">
        <pc:chgData name="Clémence Rason" userId="2ac9f183-abdb-42c7-be5a-9dac66a977a6" providerId="ADAL" clId="{95CE8DCF-9E9F-44F4-83D4-8D5F3F7CFA8D}" dt="2022-12-15T16:16:13.383" v="36" actId="20577"/>
        <pc:sldMkLst>
          <pc:docMk/>
          <pc:sldMk cId="1792583017" sldId="278"/>
        </pc:sldMkLst>
        <pc:spChg chg="mod">
          <ac:chgData name="Clémence Rason" userId="2ac9f183-abdb-42c7-be5a-9dac66a977a6" providerId="ADAL" clId="{95CE8DCF-9E9F-44F4-83D4-8D5F3F7CFA8D}" dt="2022-12-15T16:16:13.383" v="36" actId="20577"/>
          <ac:spMkLst>
            <pc:docMk/>
            <pc:sldMk cId="1792583017" sldId="278"/>
            <ac:spMk id="8" creationId="{3650AE69-40B3-4D06-88C5-7BD1B10C9FBE}"/>
          </ac:spMkLst>
        </pc:spChg>
      </pc:sldChg>
      <pc:sldChg chg="modSp mod">
        <pc:chgData name="Clémence Rason" userId="2ac9f183-abdb-42c7-be5a-9dac66a977a6" providerId="ADAL" clId="{95CE8DCF-9E9F-44F4-83D4-8D5F3F7CFA8D}" dt="2022-12-15T16:17:04.712" v="63" actId="20577"/>
        <pc:sldMkLst>
          <pc:docMk/>
          <pc:sldMk cId="3300098098" sldId="384"/>
        </pc:sldMkLst>
        <pc:spChg chg="mod">
          <ac:chgData name="Clémence Rason" userId="2ac9f183-abdb-42c7-be5a-9dac66a977a6" providerId="ADAL" clId="{95CE8DCF-9E9F-44F4-83D4-8D5F3F7CFA8D}" dt="2022-12-15T16:17:04.712" v="63" actId="20577"/>
          <ac:spMkLst>
            <pc:docMk/>
            <pc:sldMk cId="3300098098" sldId="384"/>
            <ac:spMk id="8" creationId="{FCFB3F53-DC73-4C7D-BFB5-233AC5202AA9}"/>
          </ac:spMkLst>
        </pc:spChg>
      </pc:sldChg>
    </pc:docChg>
  </pc:docChgLst>
  <pc:docChgLst>
    <pc:chgData name="Yasmine Maya Kamili" userId="S::yasmine.maya.kamili@fr.ey.com::68d894e5-b043-43cf-86b4-a2bc4ad2f87e" providerId="AD" clId="Web-{960DB297-EF1E-D285-C130-2E8B8976049F}"/>
    <pc:docChg chg="modSld">
      <pc:chgData name="Yasmine Maya Kamili" userId="S::yasmine.maya.kamili@fr.ey.com::68d894e5-b043-43cf-86b4-a2bc4ad2f87e" providerId="AD" clId="Web-{960DB297-EF1E-D285-C130-2E8B8976049F}" dt="2023-07-10T07:55:17.368" v="30"/>
      <pc:docMkLst>
        <pc:docMk/>
      </pc:docMkLst>
      <pc:sldChg chg="addSp delSp modSp">
        <pc:chgData name="Yasmine Maya Kamili" userId="S::yasmine.maya.kamili@fr.ey.com::68d894e5-b043-43cf-86b4-a2bc4ad2f87e" providerId="AD" clId="Web-{960DB297-EF1E-D285-C130-2E8B8976049F}" dt="2023-07-10T07:48:15.808" v="21" actId="1076"/>
        <pc:sldMkLst>
          <pc:docMk/>
          <pc:sldMk cId="392338178" sldId="336"/>
        </pc:sldMkLst>
        <pc:picChg chg="add mod">
          <ac:chgData name="Yasmine Maya Kamili" userId="S::yasmine.maya.kamili@fr.ey.com::68d894e5-b043-43cf-86b4-a2bc4ad2f87e" providerId="AD" clId="Web-{960DB297-EF1E-D285-C130-2E8B8976049F}" dt="2023-07-10T07:48:15.808" v="21" actId="1076"/>
          <ac:picMkLst>
            <pc:docMk/>
            <pc:sldMk cId="392338178" sldId="336"/>
            <ac:picMk id="2" creationId="{AEB4176A-AE42-084C-A92F-053BC94AC843}"/>
          </ac:picMkLst>
        </pc:picChg>
        <pc:picChg chg="del">
          <ac:chgData name="Yasmine Maya Kamili" userId="S::yasmine.maya.kamili@fr.ey.com::68d894e5-b043-43cf-86b4-a2bc4ad2f87e" providerId="AD" clId="Web-{960DB297-EF1E-D285-C130-2E8B8976049F}" dt="2023-07-10T07:47:47.557" v="14"/>
          <ac:picMkLst>
            <pc:docMk/>
            <pc:sldMk cId="392338178" sldId="336"/>
            <ac:picMk id="3" creationId="{37C61D0F-E7DD-4295-95E0-A5A56814CAF5}"/>
          </ac:picMkLst>
        </pc:picChg>
      </pc:sldChg>
      <pc:sldChg chg="delSp modSp">
        <pc:chgData name="Yasmine Maya Kamili" userId="S::yasmine.maya.kamili@fr.ey.com::68d894e5-b043-43cf-86b4-a2bc4ad2f87e" providerId="AD" clId="Web-{960DB297-EF1E-D285-C130-2E8B8976049F}" dt="2023-07-10T07:51:17.048" v="25"/>
        <pc:sldMkLst>
          <pc:docMk/>
          <pc:sldMk cId="1918257663" sldId="381"/>
        </pc:sldMkLst>
        <pc:spChg chg="del">
          <ac:chgData name="Yasmine Maya Kamili" userId="S::yasmine.maya.kamili@fr.ey.com::68d894e5-b043-43cf-86b4-a2bc4ad2f87e" providerId="AD" clId="Web-{960DB297-EF1E-D285-C130-2E8B8976049F}" dt="2023-07-10T07:35:57.847" v="0"/>
          <ac:spMkLst>
            <pc:docMk/>
            <pc:sldMk cId="1918257663" sldId="381"/>
            <ac:spMk id="2" creationId="{D68CF977-C920-327D-3F07-ACFF6B1037C1}"/>
          </ac:spMkLst>
        </pc:spChg>
        <pc:spChg chg="del mod">
          <ac:chgData name="Yasmine Maya Kamili" userId="S::yasmine.maya.kamili@fr.ey.com::68d894e5-b043-43cf-86b4-a2bc4ad2f87e" providerId="AD" clId="Web-{960DB297-EF1E-D285-C130-2E8B8976049F}" dt="2023-07-10T07:51:17.048" v="25"/>
          <ac:spMkLst>
            <pc:docMk/>
            <pc:sldMk cId="1918257663" sldId="381"/>
            <ac:spMk id="8" creationId="{CC4FBCD6-5357-1E78-FCBE-3BD4B4EA8F8A}"/>
          </ac:spMkLst>
        </pc:spChg>
      </pc:sldChg>
      <pc:sldChg chg="addSp delSp modSp">
        <pc:chgData name="Yasmine Maya Kamili" userId="S::yasmine.maya.kamili@fr.ey.com::68d894e5-b043-43cf-86b4-a2bc4ad2f87e" providerId="AD" clId="Web-{960DB297-EF1E-D285-C130-2E8B8976049F}" dt="2023-07-10T07:46:57.571" v="13" actId="1076"/>
        <pc:sldMkLst>
          <pc:docMk/>
          <pc:sldMk cId="4144697338" sldId="383"/>
        </pc:sldMkLst>
        <pc:picChg chg="add mod">
          <ac:chgData name="Yasmine Maya Kamili" userId="S::yasmine.maya.kamili@fr.ey.com::68d894e5-b043-43cf-86b4-a2bc4ad2f87e" providerId="AD" clId="Web-{960DB297-EF1E-D285-C130-2E8B8976049F}" dt="2023-07-10T07:46:57.571" v="13" actId="1076"/>
          <ac:picMkLst>
            <pc:docMk/>
            <pc:sldMk cId="4144697338" sldId="383"/>
            <ac:picMk id="2" creationId="{E275B9F0-F8EA-1823-ABB5-F2117CA62490}"/>
          </ac:picMkLst>
        </pc:picChg>
        <pc:picChg chg="del">
          <ac:chgData name="Yasmine Maya Kamili" userId="S::yasmine.maya.kamili@fr.ey.com::68d894e5-b043-43cf-86b4-a2bc4ad2f87e" providerId="AD" clId="Web-{960DB297-EF1E-D285-C130-2E8B8976049F}" dt="2023-07-10T07:46:30.351" v="8"/>
          <ac:picMkLst>
            <pc:docMk/>
            <pc:sldMk cId="4144697338" sldId="383"/>
            <ac:picMk id="5" creationId="{969DEAD0-2893-4F04-B621-5942BD38EC25}"/>
          </ac:picMkLst>
        </pc:picChg>
      </pc:sldChg>
      <pc:sldChg chg="addSp delSp modSp">
        <pc:chgData name="Yasmine Maya Kamili" userId="S::yasmine.maya.kamili@fr.ey.com::68d894e5-b043-43cf-86b4-a2bc4ad2f87e" providerId="AD" clId="Web-{960DB297-EF1E-D285-C130-2E8B8976049F}" dt="2023-07-10T07:55:17.368" v="30"/>
        <pc:sldMkLst>
          <pc:docMk/>
          <pc:sldMk cId="3300098098" sldId="384"/>
        </pc:sldMkLst>
        <pc:spChg chg="add">
          <ac:chgData name="Yasmine Maya Kamili" userId="S::yasmine.maya.kamili@fr.ey.com::68d894e5-b043-43cf-86b4-a2bc4ad2f87e" providerId="AD" clId="Web-{960DB297-EF1E-D285-C130-2E8B8976049F}" dt="2023-07-10T07:55:17.368" v="30"/>
          <ac:spMkLst>
            <pc:docMk/>
            <pc:sldMk cId="3300098098" sldId="384"/>
            <ac:spMk id="8" creationId="{A4E83083-EA90-F8B5-D3F5-769A1F1E8D2D}"/>
          </ac:spMkLst>
        </pc:spChg>
        <pc:picChg chg="del mod">
          <ac:chgData name="Yasmine Maya Kamili" userId="S::yasmine.maya.kamili@fr.ey.com::68d894e5-b043-43cf-86b4-a2bc4ad2f87e" providerId="AD" clId="Web-{960DB297-EF1E-D285-C130-2E8B8976049F}" dt="2023-07-10T07:37:37.459" v="6"/>
          <ac:picMkLst>
            <pc:docMk/>
            <pc:sldMk cId="3300098098" sldId="384"/>
            <ac:picMk id="3" creationId="{D7B79ABB-5639-4399-A708-7A17B0A21855}"/>
          </ac:picMkLst>
        </pc:picChg>
        <pc:picChg chg="add mod">
          <ac:chgData name="Yasmine Maya Kamili" userId="S::yasmine.maya.kamili@fr.ey.com::68d894e5-b043-43cf-86b4-a2bc4ad2f87e" providerId="AD" clId="Web-{960DB297-EF1E-D285-C130-2E8B8976049F}" dt="2023-07-10T07:37:45.538" v="7" actId="1076"/>
          <ac:picMkLst>
            <pc:docMk/>
            <pc:sldMk cId="3300098098" sldId="384"/>
            <ac:picMk id="4" creationId="{90F953AF-9A92-BA29-EA2E-E8AA468A3264}"/>
          </ac:picMkLst>
        </pc:picChg>
        <pc:picChg chg="add del mod">
          <ac:chgData name="Yasmine Maya Kamili" userId="S::yasmine.maya.kamili@fr.ey.com::68d894e5-b043-43cf-86b4-a2bc4ad2f87e" providerId="AD" clId="Web-{960DB297-EF1E-D285-C130-2E8B8976049F}" dt="2023-07-10T07:54:48.258" v="27"/>
          <ac:picMkLst>
            <pc:docMk/>
            <pc:sldMk cId="3300098098" sldId="384"/>
            <ac:picMk id="5" creationId="{810CF001-612C-E42F-C002-F99B18BF177E}"/>
          </ac:picMkLst>
        </pc:picChg>
        <pc:picChg chg="add del mod">
          <ac:chgData name="Yasmine Maya Kamili" userId="S::yasmine.maya.kamili@fr.ey.com::68d894e5-b043-43cf-86b4-a2bc4ad2f87e" providerId="AD" clId="Web-{960DB297-EF1E-D285-C130-2E8B8976049F}" dt="2023-07-10T07:54:58.477" v="29"/>
          <ac:picMkLst>
            <pc:docMk/>
            <pc:sldMk cId="3300098098" sldId="384"/>
            <ac:picMk id="6" creationId="{591A1251-6035-AE64-CE4F-C9220B19A2DD}"/>
          </ac:picMkLst>
        </pc:picChg>
      </pc:sldChg>
      <pc:sldChg chg="mod modShow">
        <pc:chgData name="Yasmine Maya Kamili" userId="S::yasmine.maya.kamili@fr.ey.com::68d894e5-b043-43cf-86b4-a2bc4ad2f87e" providerId="AD" clId="Web-{960DB297-EF1E-D285-C130-2E8B8976049F}" dt="2023-07-10T07:48:28.324" v="22"/>
        <pc:sldMkLst>
          <pc:docMk/>
          <pc:sldMk cId="2140325974" sldId="403"/>
        </pc:sldMkLst>
      </pc:sldChg>
    </pc:docChg>
  </pc:docChgLst>
  <pc:docChgLst>
    <pc:chgData name="Yasmine Maya Kamili" userId="S::yasmine.maya.kamili@fr.ey.com::68d894e5-b043-43cf-86b4-a2bc4ad2f87e" providerId="AD" clId="Web-{C13B2BB8-15AB-C20D-AFD7-16B34640442E}"/>
    <pc:docChg chg="modSld">
      <pc:chgData name="Yasmine Maya Kamili" userId="S::yasmine.maya.kamili@fr.ey.com::68d894e5-b043-43cf-86b4-a2bc4ad2f87e" providerId="AD" clId="Web-{C13B2BB8-15AB-C20D-AFD7-16B34640442E}" dt="2023-06-01T10:07:52.604" v="9" actId="20577"/>
      <pc:docMkLst>
        <pc:docMk/>
      </pc:docMkLst>
      <pc:sldChg chg="modSp">
        <pc:chgData name="Yasmine Maya Kamili" userId="S::yasmine.maya.kamili@fr.ey.com::68d894e5-b043-43cf-86b4-a2bc4ad2f87e" providerId="AD" clId="Web-{C13B2BB8-15AB-C20D-AFD7-16B34640442E}" dt="2023-06-01T10:06:32.115" v="5" actId="20577"/>
        <pc:sldMkLst>
          <pc:docMk/>
          <pc:sldMk cId="3912447134" sldId="256"/>
        </pc:sldMkLst>
        <pc:spChg chg="mod">
          <ac:chgData name="Yasmine Maya Kamili" userId="S::yasmine.maya.kamili@fr.ey.com::68d894e5-b043-43cf-86b4-a2bc4ad2f87e" providerId="AD" clId="Web-{C13B2BB8-15AB-C20D-AFD7-16B34640442E}" dt="2023-06-01T10:06:32.115" v="5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">
        <pc:chgData name="Yasmine Maya Kamili" userId="S::yasmine.maya.kamili@fr.ey.com::68d894e5-b043-43cf-86b4-a2bc4ad2f87e" providerId="AD" clId="Web-{C13B2BB8-15AB-C20D-AFD7-16B34640442E}" dt="2023-06-01T10:07:52.604" v="9" actId="20577"/>
        <pc:sldMkLst>
          <pc:docMk/>
          <pc:sldMk cId="3130695163" sldId="274"/>
        </pc:sldMkLst>
        <pc:spChg chg="mod">
          <ac:chgData name="Yasmine Maya Kamili" userId="S::yasmine.maya.kamili@fr.ey.com::68d894e5-b043-43cf-86b4-a2bc4ad2f87e" providerId="AD" clId="Web-{C13B2BB8-15AB-C20D-AFD7-16B34640442E}" dt="2023-06-01T10:07:52.604" v="9" actId="20577"/>
          <ac:spMkLst>
            <pc:docMk/>
            <pc:sldMk cId="3130695163" sldId="274"/>
            <ac:spMk id="4" creationId="{B73A8F23-3500-4B82-AC25-3641264DCAD7}"/>
          </ac:spMkLst>
        </pc:spChg>
      </pc:sldChg>
    </pc:docChg>
  </pc:docChgLst>
  <pc:docChgLst>
    <pc:chgData name="Yasmine Maya Kamili" userId="S::yasmine.maya.kamili@fr.ey.com::68d894e5-b043-43cf-86b4-a2bc4ad2f87e" providerId="AD" clId="Web-{EE992582-7DC5-1ED5-E26C-857A8945E006}"/>
    <pc:docChg chg="delSld modSld sldOrd">
      <pc:chgData name="Yasmine Maya Kamili" userId="S::yasmine.maya.kamili@fr.ey.com::68d894e5-b043-43cf-86b4-a2bc4ad2f87e" providerId="AD" clId="Web-{EE992582-7DC5-1ED5-E26C-857A8945E006}" dt="2023-09-15T10:30:29.224" v="119"/>
      <pc:docMkLst>
        <pc:docMk/>
      </pc:docMkLst>
      <pc:sldChg chg="modSp">
        <pc:chgData name="Yasmine Maya Kamili" userId="S::yasmine.maya.kamili@fr.ey.com::68d894e5-b043-43cf-86b4-a2bc4ad2f87e" providerId="AD" clId="Web-{EE992582-7DC5-1ED5-E26C-857A8945E006}" dt="2023-09-15T10:18:59.108" v="13" actId="20577"/>
        <pc:sldMkLst>
          <pc:docMk/>
          <pc:sldMk cId="3912447134" sldId="256"/>
        </pc:sldMkLst>
        <pc:spChg chg="mod">
          <ac:chgData name="Yasmine Maya Kamili" userId="S::yasmine.maya.kamili@fr.ey.com::68d894e5-b043-43cf-86b4-a2bc4ad2f87e" providerId="AD" clId="Web-{EE992582-7DC5-1ED5-E26C-857A8945E006}" dt="2023-09-15T10:18:59.108" v="13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del">
        <pc:chgData name="Yasmine Maya Kamili" userId="S::yasmine.maya.kamili@fr.ey.com::68d894e5-b043-43cf-86b4-a2bc4ad2f87e" providerId="AD" clId="Web-{EE992582-7DC5-1ED5-E26C-857A8945E006}" dt="2023-09-15T10:29:07.753" v="63"/>
        <pc:sldMkLst>
          <pc:docMk/>
          <pc:sldMk cId="837931950" sldId="327"/>
        </pc:sldMkLst>
      </pc:sldChg>
      <pc:sldChg chg="del ord">
        <pc:chgData name="Yasmine Maya Kamili" userId="S::yasmine.maya.kamili@fr.ey.com::68d894e5-b043-43cf-86b4-a2bc4ad2f87e" providerId="AD" clId="Web-{EE992582-7DC5-1ED5-E26C-857A8945E006}" dt="2023-09-15T10:27:45.719" v="56"/>
        <pc:sldMkLst>
          <pc:docMk/>
          <pc:sldMk cId="1737866586" sldId="330"/>
        </pc:sldMkLst>
      </pc:sldChg>
      <pc:sldChg chg="ord">
        <pc:chgData name="Yasmine Maya Kamili" userId="S::yasmine.maya.kamili@fr.ey.com::68d894e5-b043-43cf-86b4-a2bc4ad2f87e" providerId="AD" clId="Web-{EE992582-7DC5-1ED5-E26C-857A8945E006}" dt="2023-09-15T10:28:54.440" v="61"/>
        <pc:sldMkLst>
          <pc:docMk/>
          <pc:sldMk cId="691914871" sldId="332"/>
        </pc:sldMkLst>
      </pc:sldChg>
      <pc:sldChg chg="addSp delSp modSp">
        <pc:chgData name="Yasmine Maya Kamili" userId="S::yasmine.maya.kamili@fr.ey.com::68d894e5-b043-43cf-86b4-a2bc4ad2f87e" providerId="AD" clId="Web-{EE992582-7DC5-1ED5-E26C-857A8945E006}" dt="2023-09-15T10:25:10.480" v="42"/>
        <pc:sldMkLst>
          <pc:docMk/>
          <pc:sldMk cId="2512731973" sldId="334"/>
        </pc:sldMkLst>
        <pc:spChg chg="add">
          <ac:chgData name="Yasmine Maya Kamili" userId="S::yasmine.maya.kamili@fr.ey.com::68d894e5-b043-43cf-86b4-a2bc4ad2f87e" providerId="AD" clId="Web-{EE992582-7DC5-1ED5-E26C-857A8945E006}" dt="2023-09-15T10:25:10.480" v="42"/>
          <ac:spMkLst>
            <pc:docMk/>
            <pc:sldMk cId="2512731973" sldId="334"/>
            <ac:spMk id="5" creationId="{16B8B336-61D2-67CE-F32E-4FCBEEC0DA7D}"/>
          </ac:spMkLst>
        </pc:spChg>
        <pc:picChg chg="add mod">
          <ac:chgData name="Yasmine Maya Kamili" userId="S::yasmine.maya.kamili@fr.ey.com::68d894e5-b043-43cf-86b4-a2bc4ad2f87e" providerId="AD" clId="Web-{EE992582-7DC5-1ED5-E26C-857A8945E006}" dt="2023-09-15T10:24:02.196" v="40" actId="1076"/>
          <ac:picMkLst>
            <pc:docMk/>
            <pc:sldMk cId="2512731973" sldId="334"/>
            <ac:picMk id="2" creationId="{E2696412-576A-13B9-1B6C-906C46505743}"/>
          </ac:picMkLst>
        </pc:picChg>
        <pc:picChg chg="del">
          <ac:chgData name="Yasmine Maya Kamili" userId="S::yasmine.maya.kamili@fr.ey.com::68d894e5-b043-43cf-86b4-a2bc4ad2f87e" providerId="AD" clId="Web-{EE992582-7DC5-1ED5-E26C-857A8945E006}" dt="2023-09-15T10:23:46.696" v="36"/>
          <ac:picMkLst>
            <pc:docMk/>
            <pc:sldMk cId="2512731973" sldId="334"/>
            <ac:picMk id="4" creationId="{1BA12E4F-E525-4806-BAC3-80C2BBB7E38B}"/>
          </ac:picMkLst>
        </pc:picChg>
      </pc:sldChg>
      <pc:sldChg chg="addSp delSp modSp">
        <pc:chgData name="Yasmine Maya Kamili" userId="S::yasmine.maya.kamili@fr.ey.com::68d894e5-b043-43cf-86b4-a2bc4ad2f87e" providerId="AD" clId="Web-{EE992582-7DC5-1ED5-E26C-857A8945E006}" dt="2023-09-15T10:30:05.239" v="115" actId="20577"/>
        <pc:sldMkLst>
          <pc:docMk/>
          <pc:sldMk cId="3863715921" sldId="358"/>
        </pc:sldMkLst>
        <pc:spChg chg="add">
          <ac:chgData name="Yasmine Maya Kamili" userId="S::yasmine.maya.kamili@fr.ey.com::68d894e5-b043-43cf-86b4-a2bc4ad2f87e" providerId="AD" clId="Web-{EE992582-7DC5-1ED5-E26C-857A8945E006}" dt="2023-09-15T10:25:14.152" v="43"/>
          <ac:spMkLst>
            <pc:docMk/>
            <pc:sldMk cId="3863715921" sldId="358"/>
            <ac:spMk id="4" creationId="{7586ADF6-4FF5-D39C-6BDA-2B48922F7B52}"/>
          </ac:spMkLst>
        </pc:spChg>
        <pc:spChg chg="add mod">
          <ac:chgData name="Yasmine Maya Kamili" userId="S::yasmine.maya.kamili@fr.ey.com::68d894e5-b043-43cf-86b4-a2bc4ad2f87e" providerId="AD" clId="Web-{EE992582-7DC5-1ED5-E26C-857A8945E006}" dt="2023-09-15T10:30:05.239" v="115" actId="20577"/>
          <ac:spMkLst>
            <pc:docMk/>
            <pc:sldMk cId="3863715921" sldId="358"/>
            <ac:spMk id="6" creationId="{072289BD-14F0-AC4C-AA3A-32E445460DDD}"/>
          </ac:spMkLst>
        </pc:spChg>
        <pc:picChg chg="del">
          <ac:chgData name="Yasmine Maya Kamili" userId="S::yasmine.maya.kamili@fr.ey.com::68d894e5-b043-43cf-86b4-a2bc4ad2f87e" providerId="AD" clId="Web-{EE992582-7DC5-1ED5-E26C-857A8945E006}" dt="2023-09-15T10:25:19.074" v="44"/>
          <ac:picMkLst>
            <pc:docMk/>
            <pc:sldMk cId="3863715921" sldId="358"/>
            <ac:picMk id="3" creationId="{928628AD-274F-4BE2-A9A9-F8EFF6613795}"/>
          </ac:picMkLst>
        </pc:picChg>
        <pc:picChg chg="add mod">
          <ac:chgData name="Yasmine Maya Kamili" userId="S::yasmine.maya.kamili@fr.ey.com::68d894e5-b043-43cf-86b4-a2bc4ad2f87e" providerId="AD" clId="Web-{EE992582-7DC5-1ED5-E26C-857A8945E006}" dt="2023-09-15T10:29:56.161" v="113" actId="1076"/>
          <ac:picMkLst>
            <pc:docMk/>
            <pc:sldMk cId="3863715921" sldId="358"/>
            <ac:picMk id="5" creationId="{9894524A-1C5C-F099-927A-F62B6FD52CF7}"/>
          </ac:picMkLst>
        </pc:picChg>
      </pc:sldChg>
      <pc:sldChg chg="del">
        <pc:chgData name="Yasmine Maya Kamili" userId="S::yasmine.maya.kamili@fr.ey.com::68d894e5-b043-43cf-86b4-a2bc4ad2f87e" providerId="AD" clId="Web-{EE992582-7DC5-1ED5-E26C-857A8945E006}" dt="2023-09-15T10:29:10.518" v="64"/>
        <pc:sldMkLst>
          <pc:docMk/>
          <pc:sldMk cId="1226213498" sldId="359"/>
        </pc:sldMkLst>
      </pc:sldChg>
      <pc:sldChg chg="ord">
        <pc:chgData name="Yasmine Maya Kamili" userId="S::yasmine.maya.kamili@fr.ey.com::68d894e5-b043-43cf-86b4-a2bc4ad2f87e" providerId="AD" clId="Web-{EE992582-7DC5-1ED5-E26C-857A8945E006}" dt="2023-09-15T10:28:54.440" v="60"/>
        <pc:sldMkLst>
          <pc:docMk/>
          <pc:sldMk cId="650542536" sldId="376"/>
        </pc:sldMkLst>
      </pc:sldChg>
      <pc:sldChg chg="addSp modSp">
        <pc:chgData name="Yasmine Maya Kamili" userId="S::yasmine.maya.kamili@fr.ey.com::68d894e5-b043-43cf-86b4-a2bc4ad2f87e" providerId="AD" clId="Web-{EE992582-7DC5-1ED5-E26C-857A8945E006}" dt="2023-09-15T10:25:01.714" v="41"/>
        <pc:sldMkLst>
          <pc:docMk/>
          <pc:sldMk cId="842777602" sldId="396"/>
        </pc:sldMkLst>
        <pc:spChg chg="add mod">
          <ac:chgData name="Yasmine Maya Kamili" userId="S::yasmine.maya.kamili@fr.ey.com::68d894e5-b043-43cf-86b4-a2bc4ad2f87e" providerId="AD" clId="Web-{EE992582-7DC5-1ED5-E26C-857A8945E006}" dt="2023-09-15T10:21:04.394" v="33" actId="1076"/>
          <ac:spMkLst>
            <pc:docMk/>
            <pc:sldMk cId="842777602" sldId="396"/>
            <ac:spMk id="2" creationId="{32DD71E5-8B16-336A-10BD-A47FF437E41D}"/>
          </ac:spMkLst>
        </pc:spChg>
        <pc:spChg chg="add">
          <ac:chgData name="Yasmine Maya Kamili" userId="S::yasmine.maya.kamili@fr.ey.com::68d894e5-b043-43cf-86b4-a2bc4ad2f87e" providerId="AD" clId="Web-{EE992582-7DC5-1ED5-E26C-857A8945E006}" dt="2023-09-15T10:25:01.714" v="41"/>
          <ac:spMkLst>
            <pc:docMk/>
            <pc:sldMk cId="842777602" sldId="396"/>
            <ac:spMk id="4" creationId="{F6D16E5D-6E79-95B1-176E-1F93238E8CCF}"/>
          </ac:spMkLst>
        </pc:spChg>
      </pc:sldChg>
      <pc:sldChg chg="ord">
        <pc:chgData name="Yasmine Maya Kamili" userId="S::yasmine.maya.kamili@fr.ey.com::68d894e5-b043-43cf-86b4-a2bc4ad2f87e" providerId="AD" clId="Web-{EE992582-7DC5-1ED5-E26C-857A8945E006}" dt="2023-09-15T10:30:13.130" v="116"/>
        <pc:sldMkLst>
          <pc:docMk/>
          <pc:sldMk cId="1655779935" sldId="399"/>
        </pc:sldMkLst>
      </pc:sldChg>
      <pc:sldChg chg="delSp modSp">
        <pc:chgData name="Yasmine Maya Kamili" userId="S::yasmine.maya.kamili@fr.ey.com::68d894e5-b043-43cf-86b4-a2bc4ad2f87e" providerId="AD" clId="Web-{EE992582-7DC5-1ED5-E26C-857A8945E006}" dt="2023-09-15T10:26:24.716" v="54"/>
        <pc:sldMkLst>
          <pc:docMk/>
          <pc:sldMk cId="1481319614" sldId="407"/>
        </pc:sldMkLst>
        <pc:spChg chg="del">
          <ac:chgData name="Yasmine Maya Kamili" userId="S::yasmine.maya.kamili@fr.ey.com::68d894e5-b043-43cf-86b4-a2bc4ad2f87e" providerId="AD" clId="Web-{EE992582-7DC5-1ED5-E26C-857A8945E006}" dt="2023-09-15T10:26:06.060" v="50"/>
          <ac:spMkLst>
            <pc:docMk/>
            <pc:sldMk cId="1481319614" sldId="407"/>
            <ac:spMk id="3" creationId="{098C1DB4-97DC-F8AC-05F3-19E769D4C7E2}"/>
          </ac:spMkLst>
        </pc:spChg>
        <pc:spChg chg="del mod">
          <ac:chgData name="Yasmine Maya Kamili" userId="S::yasmine.maya.kamili@fr.ey.com::68d894e5-b043-43cf-86b4-a2bc4ad2f87e" providerId="AD" clId="Web-{EE992582-7DC5-1ED5-E26C-857A8945E006}" dt="2023-09-15T10:26:24.716" v="54"/>
          <ac:spMkLst>
            <pc:docMk/>
            <pc:sldMk cId="1481319614" sldId="407"/>
            <ac:spMk id="4" creationId="{43262039-7A7B-48A9-513F-40C97CBB6556}"/>
          </ac:spMkLst>
        </pc:spChg>
        <pc:spChg chg="mod">
          <ac:chgData name="Yasmine Maya Kamili" userId="S::yasmine.maya.kamili@fr.ey.com::68d894e5-b043-43cf-86b4-a2bc4ad2f87e" providerId="AD" clId="Web-{EE992582-7DC5-1ED5-E26C-857A8945E006}" dt="2023-09-15T10:26:10.388" v="52" actId="20577"/>
          <ac:spMkLst>
            <pc:docMk/>
            <pc:sldMk cId="1481319614" sldId="407"/>
            <ac:spMk id="6" creationId="{427DB2B3-CAF5-FA26-925F-9EB2E4474706}"/>
          </ac:spMkLst>
        </pc:spChg>
      </pc:sldChg>
      <pc:sldChg chg="modSp del">
        <pc:chgData name="Yasmine Maya Kamili" userId="S::yasmine.maya.kamili@fr.ey.com::68d894e5-b043-43cf-86b4-a2bc4ad2f87e" providerId="AD" clId="Web-{EE992582-7DC5-1ED5-E26C-857A8945E006}" dt="2023-09-15T10:27:40.594" v="55"/>
        <pc:sldMkLst>
          <pc:docMk/>
          <pc:sldMk cId="3227491479" sldId="408"/>
        </pc:sldMkLst>
        <pc:spChg chg="mod">
          <ac:chgData name="Yasmine Maya Kamili" userId="S::yasmine.maya.kamili@fr.ey.com::68d894e5-b043-43cf-86b4-a2bc4ad2f87e" providerId="AD" clId="Web-{EE992582-7DC5-1ED5-E26C-857A8945E006}" dt="2023-09-15T10:22:31.740" v="34" actId="1076"/>
          <ac:spMkLst>
            <pc:docMk/>
            <pc:sldMk cId="3227491479" sldId="408"/>
            <ac:spMk id="2" creationId="{AF8DFB41-2DFB-79A0-9EB6-8EF9BE0739A7}"/>
          </ac:spMkLst>
        </pc:spChg>
      </pc:sldChg>
      <pc:sldChg chg="addSp delSp modSp ord">
        <pc:chgData name="Yasmine Maya Kamili" userId="S::yasmine.maya.kamili@fr.ey.com::68d894e5-b043-43cf-86b4-a2bc4ad2f87e" providerId="AD" clId="Web-{EE992582-7DC5-1ED5-E26C-857A8945E006}" dt="2023-09-15T10:30:29.224" v="119"/>
        <pc:sldMkLst>
          <pc:docMk/>
          <pc:sldMk cId="37831243" sldId="409"/>
        </pc:sldMkLst>
        <pc:picChg chg="add del mod">
          <ac:chgData name="Yasmine Maya Kamili" userId="S::yasmine.maya.kamili@fr.ey.com::68d894e5-b043-43cf-86b4-a2bc4ad2f87e" providerId="AD" clId="Web-{EE992582-7DC5-1ED5-E26C-857A8945E006}" dt="2023-09-15T10:30:29.224" v="119"/>
          <ac:picMkLst>
            <pc:docMk/>
            <pc:sldMk cId="37831243" sldId="409"/>
            <ac:picMk id="2" creationId="{3B9C3748-77EF-C08F-EAB6-9CE61A0FD4F3}"/>
          </ac:picMkLst>
        </pc:picChg>
        <pc:picChg chg="mod">
          <ac:chgData name="Yasmine Maya Kamili" userId="S::yasmine.maya.kamili@fr.ey.com::68d894e5-b043-43cf-86b4-a2bc4ad2f87e" providerId="AD" clId="Web-{EE992582-7DC5-1ED5-E26C-857A8945E006}" dt="2023-09-15T10:30:22.927" v="117" actId="1076"/>
          <ac:picMkLst>
            <pc:docMk/>
            <pc:sldMk cId="37831243" sldId="409"/>
            <ac:picMk id="4" creationId="{5FB23420-7545-4A22-B815-B87F996E6B81}"/>
          </ac:picMkLst>
        </pc:picChg>
      </pc:sldChg>
    </pc:docChg>
  </pc:docChgLst>
  <pc:docChgLst>
    <pc:chgData name="Gwendoline Le-Huu" userId="d6c99726-2c83-40fa-b912-5b7902e4a58e" providerId="ADAL" clId="{3FD99034-9117-4D28-89E0-1BA23C2F1FA5}"/>
    <pc:docChg chg="undo custSel delSld modSld">
      <pc:chgData name="Gwendoline Le-Huu" userId="d6c99726-2c83-40fa-b912-5b7902e4a58e" providerId="ADAL" clId="{3FD99034-9117-4D28-89E0-1BA23C2F1FA5}" dt="2022-12-09T17:48:13.653" v="429" actId="1076"/>
      <pc:docMkLst>
        <pc:docMk/>
      </pc:docMkLst>
      <pc:sldChg chg="modSp mod">
        <pc:chgData name="Gwendoline Le-Huu" userId="d6c99726-2c83-40fa-b912-5b7902e4a58e" providerId="ADAL" clId="{3FD99034-9117-4D28-89E0-1BA23C2F1FA5}" dt="2022-12-09T16:37:43.102" v="8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3FD99034-9117-4D28-89E0-1BA23C2F1FA5}" dt="2022-12-09T16:37:43.102" v="8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addSp delSp modSp mod">
        <pc:chgData name="Gwendoline Le-Huu" userId="d6c99726-2c83-40fa-b912-5b7902e4a58e" providerId="ADAL" clId="{3FD99034-9117-4D28-89E0-1BA23C2F1FA5}" dt="2022-12-09T17:20:19.887" v="99" actId="21"/>
        <pc:sldMkLst>
          <pc:docMk/>
          <pc:sldMk cId="3130695163" sldId="274"/>
        </pc:sldMkLst>
        <pc:spChg chg="mod">
          <ac:chgData name="Gwendoline Le-Huu" userId="d6c99726-2c83-40fa-b912-5b7902e4a58e" providerId="ADAL" clId="{3FD99034-9117-4D28-89E0-1BA23C2F1FA5}" dt="2022-12-09T16:39:07.338" v="13"/>
          <ac:spMkLst>
            <pc:docMk/>
            <pc:sldMk cId="3130695163" sldId="274"/>
            <ac:spMk id="5" creationId="{B724C6E6-C2E5-4918-A21E-ED8B08979A47}"/>
          </ac:spMkLst>
        </pc:spChg>
        <pc:spChg chg="mod">
          <ac:chgData name="Gwendoline Le-Huu" userId="d6c99726-2c83-40fa-b912-5b7902e4a58e" providerId="ADAL" clId="{3FD99034-9117-4D28-89E0-1BA23C2F1FA5}" dt="2022-12-09T16:39:07.338" v="13"/>
          <ac:spMkLst>
            <pc:docMk/>
            <pc:sldMk cId="3130695163" sldId="274"/>
            <ac:spMk id="6" creationId="{46A7ACC3-5313-40E5-8B60-D04586E590C0}"/>
          </ac:spMkLst>
        </pc:spChg>
        <pc:grpChg chg="add del mod">
          <ac:chgData name="Gwendoline Le-Huu" userId="d6c99726-2c83-40fa-b912-5b7902e4a58e" providerId="ADAL" clId="{3FD99034-9117-4D28-89E0-1BA23C2F1FA5}" dt="2022-12-09T17:20:19.887" v="99" actId="21"/>
          <ac:grpSpMkLst>
            <pc:docMk/>
            <pc:sldMk cId="3130695163" sldId="274"/>
            <ac:grpSpMk id="3" creationId="{509DC366-D27C-4441-A35D-DA8C3EC64CA7}"/>
          </ac:grpSpMkLst>
        </pc:grpChg>
      </pc:sldChg>
      <pc:sldChg chg="addSp delSp modSp mod">
        <pc:chgData name="Gwendoline Le-Huu" userId="d6c99726-2c83-40fa-b912-5b7902e4a58e" providerId="ADAL" clId="{3FD99034-9117-4D28-89E0-1BA23C2F1FA5}" dt="2022-12-09T17:42:51.170" v="400" actId="1076"/>
        <pc:sldMkLst>
          <pc:docMk/>
          <pc:sldMk cId="1792583017" sldId="278"/>
        </pc:sldMkLst>
        <pc:spChg chg="mod">
          <ac:chgData name="Gwendoline Le-Huu" userId="d6c99726-2c83-40fa-b912-5b7902e4a58e" providerId="ADAL" clId="{3FD99034-9117-4D28-89E0-1BA23C2F1FA5}" dt="2022-12-09T17:42:51.170" v="400" actId="1076"/>
          <ac:spMkLst>
            <pc:docMk/>
            <pc:sldMk cId="1792583017" sldId="278"/>
            <ac:spMk id="8" creationId="{3650AE69-40B3-4D06-88C5-7BD1B10C9FBE}"/>
          </ac:spMkLst>
        </pc:spChg>
        <pc:spChg chg="add del mod">
          <ac:chgData name="Gwendoline Le-Huu" userId="d6c99726-2c83-40fa-b912-5b7902e4a58e" providerId="ADAL" clId="{3FD99034-9117-4D28-89E0-1BA23C2F1FA5}" dt="2022-12-09T17:42:07.742" v="395" actId="478"/>
          <ac:spMkLst>
            <pc:docMk/>
            <pc:sldMk cId="1792583017" sldId="278"/>
            <ac:spMk id="10" creationId="{F04987AB-9938-489A-AF0A-813E26CEA3D3}"/>
          </ac:spMkLst>
        </pc:spChg>
        <pc:spChg chg="mod">
          <ac:chgData name="Gwendoline Le-Huu" userId="d6c99726-2c83-40fa-b912-5b7902e4a58e" providerId="ADAL" clId="{3FD99034-9117-4D28-89E0-1BA23C2F1FA5}" dt="2022-12-09T17:31:07.936" v="248"/>
          <ac:spMkLst>
            <pc:docMk/>
            <pc:sldMk cId="1792583017" sldId="278"/>
            <ac:spMk id="13" creationId="{25A8255B-EFE3-4D67-B8C0-042DE9D7D728}"/>
          </ac:spMkLst>
        </pc:spChg>
        <pc:spChg chg="mod">
          <ac:chgData name="Gwendoline Le-Huu" userId="d6c99726-2c83-40fa-b912-5b7902e4a58e" providerId="ADAL" clId="{3FD99034-9117-4D28-89E0-1BA23C2F1FA5}" dt="2022-12-09T17:31:07.936" v="248"/>
          <ac:spMkLst>
            <pc:docMk/>
            <pc:sldMk cId="1792583017" sldId="278"/>
            <ac:spMk id="14" creationId="{60FF2911-C710-4ED9-8DB6-3864C5816A41}"/>
          </ac:spMkLst>
        </pc:spChg>
        <pc:spChg chg="mod">
          <ac:chgData name="Gwendoline Le-Huu" userId="d6c99726-2c83-40fa-b912-5b7902e4a58e" providerId="ADAL" clId="{3FD99034-9117-4D28-89E0-1BA23C2F1FA5}" dt="2022-12-09T17:31:15.850" v="250"/>
          <ac:spMkLst>
            <pc:docMk/>
            <pc:sldMk cId="1792583017" sldId="278"/>
            <ac:spMk id="16" creationId="{8BCBC6DC-9319-435E-BC84-FBC4EBEBA676}"/>
          </ac:spMkLst>
        </pc:spChg>
        <pc:spChg chg="mod">
          <ac:chgData name="Gwendoline Le-Huu" userId="d6c99726-2c83-40fa-b912-5b7902e4a58e" providerId="ADAL" clId="{3FD99034-9117-4D28-89E0-1BA23C2F1FA5}" dt="2022-12-09T17:31:15.850" v="250"/>
          <ac:spMkLst>
            <pc:docMk/>
            <pc:sldMk cId="1792583017" sldId="278"/>
            <ac:spMk id="17" creationId="{3720A981-D243-4658-93B4-41A23B041D25}"/>
          </ac:spMkLst>
        </pc:spChg>
        <pc:grpChg chg="add del mod">
          <ac:chgData name="Gwendoline Le-Huu" userId="d6c99726-2c83-40fa-b912-5b7902e4a58e" providerId="ADAL" clId="{3FD99034-9117-4D28-89E0-1BA23C2F1FA5}" dt="2022-12-09T17:41:16.814" v="386" actId="21"/>
          <ac:grpSpMkLst>
            <pc:docMk/>
            <pc:sldMk cId="1792583017" sldId="278"/>
            <ac:grpSpMk id="12" creationId="{805E9D3E-E31D-41DA-A55C-E22E643ACC88}"/>
          </ac:grpSpMkLst>
        </pc:grpChg>
        <pc:grpChg chg="add mod">
          <ac:chgData name="Gwendoline Le-Huu" userId="d6c99726-2c83-40fa-b912-5b7902e4a58e" providerId="ADAL" clId="{3FD99034-9117-4D28-89E0-1BA23C2F1FA5}" dt="2022-12-09T17:42:45.220" v="399" actId="1076"/>
          <ac:grpSpMkLst>
            <pc:docMk/>
            <pc:sldMk cId="1792583017" sldId="278"/>
            <ac:grpSpMk id="15" creationId="{D7401FEF-E03E-4A84-A838-CAFE5011A03C}"/>
          </ac:grpSpMkLst>
        </pc:grpChg>
        <pc:picChg chg="add mod ord">
          <ac:chgData name="Gwendoline Le-Huu" userId="d6c99726-2c83-40fa-b912-5b7902e4a58e" providerId="ADAL" clId="{3FD99034-9117-4D28-89E0-1BA23C2F1FA5}" dt="2022-12-09T17:42:45.220" v="399" actId="1076"/>
          <ac:picMkLst>
            <pc:docMk/>
            <pc:sldMk cId="1792583017" sldId="278"/>
            <ac:picMk id="3" creationId="{C7C70851-23C6-47F3-9B8D-F8F26BBD8E6C}"/>
          </ac:picMkLst>
        </pc:picChg>
        <pc:picChg chg="del">
          <ac:chgData name="Gwendoline Le-Huu" userId="d6c99726-2c83-40fa-b912-5b7902e4a58e" providerId="ADAL" clId="{3FD99034-9117-4D28-89E0-1BA23C2F1FA5}" dt="2022-12-09T17:26:35.317" v="234" actId="478"/>
          <ac:picMkLst>
            <pc:docMk/>
            <pc:sldMk cId="1792583017" sldId="278"/>
            <ac:picMk id="5" creationId="{5FE4A1BA-06CC-4A32-96F8-811945757249}"/>
          </ac:picMkLst>
        </pc:picChg>
        <pc:picChg chg="add del mod ord">
          <ac:chgData name="Gwendoline Le-Huu" userId="d6c99726-2c83-40fa-b912-5b7902e4a58e" providerId="ADAL" clId="{3FD99034-9117-4D28-89E0-1BA23C2F1FA5}" dt="2022-12-09T17:41:16.814" v="386" actId="21"/>
          <ac:picMkLst>
            <pc:docMk/>
            <pc:sldMk cId="1792583017" sldId="278"/>
            <ac:picMk id="6" creationId="{371FA589-FF2F-4F50-988F-F53757D9FAAA}"/>
          </ac:picMkLst>
        </pc:picChg>
        <pc:picChg chg="del">
          <ac:chgData name="Gwendoline Le-Huu" userId="d6c99726-2c83-40fa-b912-5b7902e4a58e" providerId="ADAL" clId="{3FD99034-9117-4D28-89E0-1BA23C2F1FA5}" dt="2022-12-09T17:27:15.168" v="241" actId="478"/>
          <ac:picMkLst>
            <pc:docMk/>
            <pc:sldMk cId="1792583017" sldId="278"/>
            <ac:picMk id="7" creationId="{46C12BA3-5980-4B21-B5AC-3DF2076DB767}"/>
          </ac:picMkLst>
        </pc:picChg>
        <pc:picChg chg="del">
          <ac:chgData name="Gwendoline Le-Huu" userId="d6c99726-2c83-40fa-b912-5b7902e4a58e" providerId="ADAL" clId="{3FD99034-9117-4D28-89E0-1BA23C2F1FA5}" dt="2022-12-09T17:42:10.240" v="397" actId="478"/>
          <ac:picMkLst>
            <pc:docMk/>
            <pc:sldMk cId="1792583017" sldId="278"/>
            <ac:picMk id="9" creationId="{ADCDDF49-56A7-4295-9B6F-226460905EEB}"/>
          </ac:picMkLst>
        </pc:picChg>
        <pc:picChg chg="add del mod">
          <ac:chgData name="Gwendoline Le-Huu" userId="d6c99726-2c83-40fa-b912-5b7902e4a58e" providerId="ADAL" clId="{3FD99034-9117-4D28-89E0-1BA23C2F1FA5}" dt="2022-12-09T17:42:08.801" v="396" actId="478"/>
          <ac:picMkLst>
            <pc:docMk/>
            <pc:sldMk cId="1792583017" sldId="278"/>
            <ac:picMk id="11" creationId="{E4BA6D7E-4ADD-4359-A5F6-9145B850C5A2}"/>
          </ac:picMkLst>
        </pc:picChg>
      </pc:sldChg>
      <pc:sldChg chg="addSp delSp modSp mod">
        <pc:chgData name="Gwendoline Le-Huu" userId="d6c99726-2c83-40fa-b912-5b7902e4a58e" providerId="ADAL" clId="{3FD99034-9117-4D28-89E0-1BA23C2F1FA5}" dt="2022-12-09T17:48:13.653" v="429" actId="1076"/>
        <pc:sldMkLst>
          <pc:docMk/>
          <pc:sldMk cId="3300098098" sldId="384"/>
        </pc:sldMkLst>
        <pc:spChg chg="mod">
          <ac:chgData name="Gwendoline Le-Huu" userId="d6c99726-2c83-40fa-b912-5b7902e4a58e" providerId="ADAL" clId="{3FD99034-9117-4D28-89E0-1BA23C2F1FA5}" dt="2022-12-09T17:41:21.530" v="387"/>
          <ac:spMkLst>
            <pc:docMk/>
            <pc:sldMk cId="3300098098" sldId="384"/>
            <ac:spMk id="6" creationId="{1EE613A4-8C98-47A0-9D11-CC1085667EA0}"/>
          </ac:spMkLst>
        </pc:spChg>
        <pc:spChg chg="mod">
          <ac:chgData name="Gwendoline Le-Huu" userId="d6c99726-2c83-40fa-b912-5b7902e4a58e" providerId="ADAL" clId="{3FD99034-9117-4D28-89E0-1BA23C2F1FA5}" dt="2022-12-09T17:41:21.530" v="387"/>
          <ac:spMkLst>
            <pc:docMk/>
            <pc:sldMk cId="3300098098" sldId="384"/>
            <ac:spMk id="7" creationId="{7F6C89F6-7A6B-40E6-80EB-7A709E54906C}"/>
          </ac:spMkLst>
        </pc:spChg>
        <pc:spChg chg="add mod">
          <ac:chgData name="Gwendoline Le-Huu" userId="d6c99726-2c83-40fa-b912-5b7902e4a58e" providerId="ADAL" clId="{3FD99034-9117-4D28-89E0-1BA23C2F1FA5}" dt="2022-12-09T17:47:59.857" v="426" actId="6549"/>
          <ac:spMkLst>
            <pc:docMk/>
            <pc:sldMk cId="3300098098" sldId="384"/>
            <ac:spMk id="8" creationId="{FCFB3F53-DC73-4C7D-BFB5-233AC5202AA9}"/>
          </ac:spMkLst>
        </pc:spChg>
        <pc:grpChg chg="add mod">
          <ac:chgData name="Gwendoline Le-Huu" userId="d6c99726-2c83-40fa-b912-5b7902e4a58e" providerId="ADAL" clId="{3FD99034-9117-4D28-89E0-1BA23C2F1FA5}" dt="2022-12-09T17:48:13.653" v="429" actId="1076"/>
          <ac:grpSpMkLst>
            <pc:docMk/>
            <pc:sldMk cId="3300098098" sldId="384"/>
            <ac:grpSpMk id="5" creationId="{E0C3BD71-AF8C-4AAE-B61C-16EB78C15562}"/>
          </ac:grpSpMkLst>
        </pc:grpChg>
        <pc:picChg chg="add mod ord">
          <ac:chgData name="Gwendoline Le-Huu" userId="d6c99726-2c83-40fa-b912-5b7902e4a58e" providerId="ADAL" clId="{3FD99034-9117-4D28-89E0-1BA23C2F1FA5}" dt="2022-12-09T17:48:08.667" v="428" actId="1076"/>
          <ac:picMkLst>
            <pc:docMk/>
            <pc:sldMk cId="3300098098" sldId="384"/>
            <ac:picMk id="3" creationId="{D7B79ABB-5639-4399-A708-7A17B0A21855}"/>
          </ac:picMkLst>
        </pc:picChg>
        <pc:picChg chg="del">
          <ac:chgData name="Gwendoline Le-Huu" userId="d6c99726-2c83-40fa-b912-5b7902e4a58e" providerId="ADAL" clId="{3FD99034-9117-4D28-89E0-1BA23C2F1FA5}" dt="2022-12-09T17:41:32.752" v="391" actId="478"/>
          <ac:picMkLst>
            <pc:docMk/>
            <pc:sldMk cId="3300098098" sldId="384"/>
            <ac:picMk id="4" creationId="{954B81CE-A625-4E4E-B54E-5F8D3DEC83DF}"/>
          </ac:picMkLst>
        </pc:picChg>
      </pc:sldChg>
      <pc:sldChg chg="addSp delSp modSp mod">
        <pc:chgData name="Gwendoline Le-Huu" userId="d6c99726-2c83-40fa-b912-5b7902e4a58e" providerId="ADAL" clId="{3FD99034-9117-4D28-89E0-1BA23C2F1FA5}" dt="2022-12-09T17:20:46.537" v="101" actId="1076"/>
        <pc:sldMkLst>
          <pc:docMk/>
          <pc:sldMk cId="410690568" sldId="387"/>
        </pc:sldMkLst>
        <pc:spChg chg="del">
          <ac:chgData name="Gwendoline Le-Huu" userId="d6c99726-2c83-40fa-b912-5b7902e4a58e" providerId="ADAL" clId="{3FD99034-9117-4D28-89E0-1BA23C2F1FA5}" dt="2022-12-09T17:19:24.374" v="16" actId="478"/>
          <ac:spMkLst>
            <pc:docMk/>
            <pc:sldMk cId="410690568" sldId="387"/>
            <ac:spMk id="5" creationId="{8C21FFE3-5B6C-4C58-AD94-365C18BB98E3}"/>
          </ac:spMkLst>
        </pc:spChg>
        <pc:spChg chg="mod">
          <ac:chgData name="Gwendoline Le-Huu" userId="d6c99726-2c83-40fa-b912-5b7902e4a58e" providerId="ADAL" clId="{3FD99034-9117-4D28-89E0-1BA23C2F1FA5}" dt="2022-12-09T17:20:11.865" v="98" actId="114"/>
          <ac:spMkLst>
            <pc:docMk/>
            <pc:sldMk cId="410690568" sldId="387"/>
            <ac:spMk id="6" creationId="{34337E06-116B-457A-8B8E-0BCEB1804D08}"/>
          </ac:spMkLst>
        </pc:spChg>
        <pc:spChg chg="mod">
          <ac:chgData name="Gwendoline Le-Huu" userId="d6c99726-2c83-40fa-b912-5b7902e4a58e" providerId="ADAL" clId="{3FD99034-9117-4D28-89E0-1BA23C2F1FA5}" dt="2022-12-09T17:20:38.446" v="100"/>
          <ac:spMkLst>
            <pc:docMk/>
            <pc:sldMk cId="410690568" sldId="387"/>
            <ac:spMk id="11" creationId="{0A800E8E-778E-4844-B307-F25001D735B0}"/>
          </ac:spMkLst>
        </pc:spChg>
        <pc:spChg chg="mod">
          <ac:chgData name="Gwendoline Le-Huu" userId="d6c99726-2c83-40fa-b912-5b7902e4a58e" providerId="ADAL" clId="{3FD99034-9117-4D28-89E0-1BA23C2F1FA5}" dt="2022-12-09T17:20:38.446" v="100"/>
          <ac:spMkLst>
            <pc:docMk/>
            <pc:sldMk cId="410690568" sldId="387"/>
            <ac:spMk id="12" creationId="{4366063B-F796-4A9D-8DD5-C20D4AA8E11B}"/>
          </ac:spMkLst>
        </pc:spChg>
        <pc:grpChg chg="add mod">
          <ac:chgData name="Gwendoline Le-Huu" userId="d6c99726-2c83-40fa-b912-5b7902e4a58e" providerId="ADAL" clId="{3FD99034-9117-4D28-89E0-1BA23C2F1FA5}" dt="2022-12-09T17:20:46.537" v="101" actId="1076"/>
          <ac:grpSpMkLst>
            <pc:docMk/>
            <pc:sldMk cId="410690568" sldId="387"/>
            <ac:grpSpMk id="9" creationId="{73665994-FFCB-4B8D-8780-D16340C3C139}"/>
          </ac:grpSpMkLst>
        </pc:grpChg>
        <pc:picChg chg="add mod">
          <ac:chgData name="Gwendoline Le-Huu" userId="d6c99726-2c83-40fa-b912-5b7902e4a58e" providerId="ADAL" clId="{3FD99034-9117-4D28-89E0-1BA23C2F1FA5}" dt="2022-12-09T17:19:31.430" v="19" actId="1076"/>
          <ac:picMkLst>
            <pc:docMk/>
            <pc:sldMk cId="410690568" sldId="387"/>
            <ac:picMk id="3" creationId="{77C1E4F3-8163-4001-8F38-7C16CCB649B9}"/>
          </ac:picMkLst>
        </pc:picChg>
        <pc:picChg chg="del">
          <ac:chgData name="Gwendoline Le-Huu" userId="d6c99726-2c83-40fa-b912-5b7902e4a58e" providerId="ADAL" clId="{3FD99034-9117-4D28-89E0-1BA23C2F1FA5}" dt="2022-12-09T17:19:21.896" v="14" actId="478"/>
          <ac:picMkLst>
            <pc:docMk/>
            <pc:sldMk cId="410690568" sldId="387"/>
            <ac:picMk id="8" creationId="{3BD49D3E-5728-4AF3-8D4C-0FFBC2DFBB7E}"/>
          </ac:picMkLst>
        </pc:picChg>
        <pc:picChg chg="del">
          <ac:chgData name="Gwendoline Le-Huu" userId="d6c99726-2c83-40fa-b912-5b7902e4a58e" providerId="ADAL" clId="{3FD99034-9117-4D28-89E0-1BA23C2F1FA5}" dt="2022-12-09T17:19:22.647" v="15" actId="478"/>
          <ac:picMkLst>
            <pc:docMk/>
            <pc:sldMk cId="410690568" sldId="387"/>
            <ac:picMk id="10" creationId="{9845E64A-0EC9-4B43-BCFC-1688E10DAFD5}"/>
          </ac:picMkLst>
        </pc:picChg>
      </pc:sldChg>
      <pc:sldChg chg="addSp delSp modSp mod">
        <pc:chgData name="Gwendoline Le-Huu" userId="d6c99726-2c83-40fa-b912-5b7902e4a58e" providerId="ADAL" clId="{3FD99034-9117-4D28-89E0-1BA23C2F1FA5}" dt="2022-12-09T17:24:19.342" v="111" actId="21"/>
        <pc:sldMkLst>
          <pc:docMk/>
          <pc:sldMk cId="1548481735" sldId="389"/>
        </pc:sldMkLst>
        <pc:picChg chg="add del mod">
          <ac:chgData name="Gwendoline Le-Huu" userId="d6c99726-2c83-40fa-b912-5b7902e4a58e" providerId="ADAL" clId="{3FD99034-9117-4D28-89E0-1BA23C2F1FA5}" dt="2022-12-09T17:24:19.342" v="111" actId="21"/>
          <ac:picMkLst>
            <pc:docMk/>
            <pc:sldMk cId="1548481735" sldId="389"/>
            <ac:picMk id="5" creationId="{1D084707-09B5-4EA1-BFBE-6F337E27D0D0}"/>
          </ac:picMkLst>
        </pc:picChg>
      </pc:sldChg>
      <pc:sldChg chg="addSp delSp modSp mod">
        <pc:chgData name="Gwendoline Le-Huu" userId="d6c99726-2c83-40fa-b912-5b7902e4a58e" providerId="ADAL" clId="{3FD99034-9117-4D28-89E0-1BA23C2F1FA5}" dt="2022-12-09T17:40:16.264" v="385" actId="20577"/>
        <pc:sldMkLst>
          <pc:docMk/>
          <pc:sldMk cId="2135966337" sldId="391"/>
        </pc:sldMkLst>
        <pc:spChg chg="mod">
          <ac:chgData name="Gwendoline Le-Huu" userId="d6c99726-2c83-40fa-b912-5b7902e4a58e" providerId="ADAL" clId="{3FD99034-9117-4D28-89E0-1BA23C2F1FA5}" dt="2022-12-09T17:39:13.480" v="306"/>
          <ac:spMkLst>
            <pc:docMk/>
            <pc:sldMk cId="2135966337" sldId="391"/>
            <ac:spMk id="13" creationId="{F5A98C5E-A2D0-4F5C-B2F2-B005C40DE476}"/>
          </ac:spMkLst>
        </pc:spChg>
        <pc:spChg chg="mod">
          <ac:chgData name="Gwendoline Le-Huu" userId="d6c99726-2c83-40fa-b912-5b7902e4a58e" providerId="ADAL" clId="{3FD99034-9117-4D28-89E0-1BA23C2F1FA5}" dt="2022-12-09T17:39:13.480" v="306"/>
          <ac:spMkLst>
            <pc:docMk/>
            <pc:sldMk cId="2135966337" sldId="391"/>
            <ac:spMk id="14" creationId="{DF012BA7-33A7-4C00-951B-8C825D498276}"/>
          </ac:spMkLst>
        </pc:spChg>
        <pc:spChg chg="mod">
          <ac:chgData name="Gwendoline Le-Huu" userId="d6c99726-2c83-40fa-b912-5b7902e4a58e" providerId="ADAL" clId="{3FD99034-9117-4D28-89E0-1BA23C2F1FA5}" dt="2022-12-09T17:39:32.682" v="314"/>
          <ac:spMkLst>
            <pc:docMk/>
            <pc:sldMk cId="2135966337" sldId="391"/>
            <ac:spMk id="16" creationId="{0B550500-C7DB-481C-A3E9-72A1662F3FEF}"/>
          </ac:spMkLst>
        </pc:spChg>
        <pc:spChg chg="mod">
          <ac:chgData name="Gwendoline Le-Huu" userId="d6c99726-2c83-40fa-b912-5b7902e4a58e" providerId="ADAL" clId="{3FD99034-9117-4D28-89E0-1BA23C2F1FA5}" dt="2022-12-09T17:39:32.682" v="314"/>
          <ac:spMkLst>
            <pc:docMk/>
            <pc:sldMk cId="2135966337" sldId="391"/>
            <ac:spMk id="17" creationId="{5AEA9559-BCA1-4870-9E7C-9ED078372627}"/>
          </ac:spMkLst>
        </pc:spChg>
        <pc:spChg chg="add mod">
          <ac:chgData name="Gwendoline Le-Huu" userId="d6c99726-2c83-40fa-b912-5b7902e4a58e" providerId="ADAL" clId="{3FD99034-9117-4D28-89E0-1BA23C2F1FA5}" dt="2022-12-09T17:40:16.264" v="385" actId="20577"/>
          <ac:spMkLst>
            <pc:docMk/>
            <pc:sldMk cId="2135966337" sldId="391"/>
            <ac:spMk id="18" creationId="{0672E669-B26F-4F24-9B37-B95D4DFE8113}"/>
          </ac:spMkLst>
        </pc:spChg>
        <pc:grpChg chg="add mod">
          <ac:chgData name="Gwendoline Le-Huu" userId="d6c99726-2c83-40fa-b912-5b7902e4a58e" providerId="ADAL" clId="{3FD99034-9117-4D28-89E0-1BA23C2F1FA5}" dt="2022-12-09T17:39:27.915" v="313" actId="1037"/>
          <ac:grpSpMkLst>
            <pc:docMk/>
            <pc:sldMk cId="2135966337" sldId="391"/>
            <ac:grpSpMk id="12" creationId="{7C6686DF-56EB-48DC-BAC7-485ACA2B4BF4}"/>
          </ac:grpSpMkLst>
        </pc:grpChg>
        <pc:grpChg chg="add mod">
          <ac:chgData name="Gwendoline Le-Huu" userId="d6c99726-2c83-40fa-b912-5b7902e4a58e" providerId="ADAL" clId="{3FD99034-9117-4D28-89E0-1BA23C2F1FA5}" dt="2022-12-09T17:39:36.942" v="315" actId="1076"/>
          <ac:grpSpMkLst>
            <pc:docMk/>
            <pc:sldMk cId="2135966337" sldId="391"/>
            <ac:grpSpMk id="15" creationId="{C87B525B-C67B-4067-8A26-6A8FB951B06E}"/>
          </ac:grpSpMkLst>
        </pc:grpChg>
        <pc:picChg chg="add mod">
          <ac:chgData name="Gwendoline Le-Huu" userId="d6c99726-2c83-40fa-b912-5b7902e4a58e" providerId="ADAL" clId="{3FD99034-9117-4D28-89E0-1BA23C2F1FA5}" dt="2022-12-09T17:38:31.972" v="299" actId="14100"/>
          <ac:picMkLst>
            <pc:docMk/>
            <pc:sldMk cId="2135966337" sldId="391"/>
            <ac:picMk id="4" creationId="{68A2AC96-42A8-46A1-AC90-2BA4FF7D7BE1}"/>
          </ac:picMkLst>
        </pc:picChg>
        <pc:picChg chg="add mod">
          <ac:chgData name="Gwendoline Le-Huu" userId="d6c99726-2c83-40fa-b912-5b7902e4a58e" providerId="ADAL" clId="{3FD99034-9117-4D28-89E0-1BA23C2F1FA5}" dt="2022-12-09T17:38:53.204" v="303" actId="14100"/>
          <ac:picMkLst>
            <pc:docMk/>
            <pc:sldMk cId="2135966337" sldId="391"/>
            <ac:picMk id="6" creationId="{D35CAC53-3EB2-4E8C-8773-9506A49DED69}"/>
          </ac:picMkLst>
        </pc:picChg>
        <pc:picChg chg="del">
          <ac:chgData name="Gwendoline Le-Huu" userId="d6c99726-2c83-40fa-b912-5b7902e4a58e" providerId="ADAL" clId="{3FD99034-9117-4D28-89E0-1BA23C2F1FA5}" dt="2022-12-09T17:38:25.167" v="298" actId="478"/>
          <ac:picMkLst>
            <pc:docMk/>
            <pc:sldMk cId="2135966337" sldId="391"/>
            <ac:picMk id="9" creationId="{3C80D845-56A7-42C6-935D-020D9E138AEA}"/>
          </ac:picMkLst>
        </pc:picChg>
        <pc:picChg chg="del">
          <ac:chgData name="Gwendoline Le-Huu" userId="d6c99726-2c83-40fa-b912-5b7902e4a58e" providerId="ADAL" clId="{3FD99034-9117-4D28-89E0-1BA23C2F1FA5}" dt="2022-12-09T17:38:55.684" v="304" actId="478"/>
          <ac:picMkLst>
            <pc:docMk/>
            <pc:sldMk cId="2135966337" sldId="391"/>
            <ac:picMk id="11" creationId="{1736FF1A-8DBF-4D41-96C8-D6A4418B7A48}"/>
          </ac:picMkLst>
        </pc:picChg>
      </pc:sldChg>
      <pc:sldChg chg="del">
        <pc:chgData name="Gwendoline Le-Huu" userId="d6c99726-2c83-40fa-b912-5b7902e4a58e" providerId="ADAL" clId="{3FD99034-9117-4D28-89E0-1BA23C2F1FA5}" dt="2022-12-09T17:21:02.845" v="102" actId="47"/>
        <pc:sldMkLst>
          <pc:docMk/>
          <pc:sldMk cId="2394945707" sldId="393"/>
        </pc:sldMkLst>
      </pc:sldChg>
      <pc:sldChg chg="addSp delSp modSp mod">
        <pc:chgData name="Gwendoline Le-Huu" userId="d6c99726-2c83-40fa-b912-5b7902e4a58e" providerId="ADAL" clId="{3FD99034-9117-4D28-89E0-1BA23C2F1FA5}" dt="2022-12-09T17:25:27.099" v="227" actId="1076"/>
        <pc:sldMkLst>
          <pc:docMk/>
          <pc:sldMk cId="1639695538" sldId="394"/>
        </pc:sldMkLst>
        <pc:spChg chg="del">
          <ac:chgData name="Gwendoline Le-Huu" userId="d6c99726-2c83-40fa-b912-5b7902e4a58e" providerId="ADAL" clId="{3FD99034-9117-4D28-89E0-1BA23C2F1FA5}" dt="2022-12-09T17:24:27.909" v="114" actId="478"/>
          <ac:spMkLst>
            <pc:docMk/>
            <pc:sldMk cId="1639695538" sldId="394"/>
            <ac:spMk id="9" creationId="{9023784D-F165-475C-9E33-07F743497680}"/>
          </ac:spMkLst>
        </pc:spChg>
        <pc:spChg chg="del">
          <ac:chgData name="Gwendoline Le-Huu" userId="d6c99726-2c83-40fa-b912-5b7902e4a58e" providerId="ADAL" clId="{3FD99034-9117-4D28-89E0-1BA23C2F1FA5}" dt="2022-12-09T17:21:22.471" v="104" actId="478"/>
          <ac:spMkLst>
            <pc:docMk/>
            <pc:sldMk cId="1639695538" sldId="394"/>
            <ac:spMk id="10" creationId="{A0B0A43E-4D03-4BE0-AA58-0CDC4CDB3BDE}"/>
          </ac:spMkLst>
        </pc:spChg>
        <pc:spChg chg="mod">
          <ac:chgData name="Gwendoline Le-Huu" userId="d6c99726-2c83-40fa-b912-5b7902e4a58e" providerId="ADAL" clId="{3FD99034-9117-4D28-89E0-1BA23C2F1FA5}" dt="2022-12-09T17:25:08.267" v="223" actId="114"/>
          <ac:spMkLst>
            <pc:docMk/>
            <pc:sldMk cId="1639695538" sldId="394"/>
            <ac:spMk id="12" creationId="{953D3004-034E-4EC2-B6AD-E8E8DC56EAB8}"/>
          </ac:spMkLst>
        </pc:spChg>
        <pc:spChg chg="mod">
          <ac:chgData name="Gwendoline Le-Huu" userId="d6c99726-2c83-40fa-b912-5b7902e4a58e" providerId="ADAL" clId="{3FD99034-9117-4D28-89E0-1BA23C2F1FA5}" dt="2022-12-09T17:25:19.285" v="224"/>
          <ac:spMkLst>
            <pc:docMk/>
            <pc:sldMk cId="1639695538" sldId="394"/>
            <ac:spMk id="16" creationId="{9C104A56-ADD0-4E00-A9E9-AA8418E017CB}"/>
          </ac:spMkLst>
        </pc:spChg>
        <pc:spChg chg="mod">
          <ac:chgData name="Gwendoline Le-Huu" userId="d6c99726-2c83-40fa-b912-5b7902e4a58e" providerId="ADAL" clId="{3FD99034-9117-4D28-89E0-1BA23C2F1FA5}" dt="2022-12-09T17:25:19.285" v="224"/>
          <ac:spMkLst>
            <pc:docMk/>
            <pc:sldMk cId="1639695538" sldId="394"/>
            <ac:spMk id="17" creationId="{30CD651C-212F-4CCF-8C93-FA202B1E1FB6}"/>
          </ac:spMkLst>
        </pc:spChg>
        <pc:grpChg chg="add mod">
          <ac:chgData name="Gwendoline Le-Huu" userId="d6c99726-2c83-40fa-b912-5b7902e4a58e" providerId="ADAL" clId="{3FD99034-9117-4D28-89E0-1BA23C2F1FA5}" dt="2022-12-09T17:25:27.099" v="227" actId="1076"/>
          <ac:grpSpMkLst>
            <pc:docMk/>
            <pc:sldMk cId="1639695538" sldId="394"/>
            <ac:grpSpMk id="15" creationId="{76B9CC32-FE91-49C9-9A84-2C759DE34BDC}"/>
          </ac:grpSpMkLst>
        </pc:grpChg>
        <pc:picChg chg="add del mod">
          <ac:chgData name="Gwendoline Le-Huu" userId="d6c99726-2c83-40fa-b912-5b7902e4a58e" providerId="ADAL" clId="{3FD99034-9117-4D28-89E0-1BA23C2F1FA5}" dt="2022-12-09T17:24:22.665" v="112" actId="478"/>
          <ac:picMkLst>
            <pc:docMk/>
            <pc:sldMk cId="1639695538" sldId="394"/>
            <ac:picMk id="3" creationId="{CA873E6A-5EB0-4D48-8964-BADF8C1E9C76}"/>
          </ac:picMkLst>
        </pc:picChg>
        <pc:picChg chg="del">
          <ac:chgData name="Gwendoline Le-Huu" userId="d6c99726-2c83-40fa-b912-5b7902e4a58e" providerId="ADAL" clId="{3FD99034-9117-4D28-89E0-1BA23C2F1FA5}" dt="2022-12-09T17:24:24.934" v="113" actId="478"/>
          <ac:picMkLst>
            <pc:docMk/>
            <pc:sldMk cId="1639695538" sldId="394"/>
            <ac:picMk id="6" creationId="{4DF1E0AF-D291-4E1B-8207-A6FC6B35512B}"/>
          </ac:picMkLst>
        </pc:picChg>
        <pc:picChg chg="add mod">
          <ac:chgData name="Gwendoline Le-Huu" userId="d6c99726-2c83-40fa-b912-5b7902e4a58e" providerId="ADAL" clId="{3FD99034-9117-4D28-89E0-1BA23C2F1FA5}" dt="2022-12-09T17:25:23.041" v="226" actId="1076"/>
          <ac:picMkLst>
            <pc:docMk/>
            <pc:sldMk cId="1639695538" sldId="394"/>
            <ac:picMk id="11" creationId="{7676ACBE-4310-4B68-BA38-7B3247CBBF63}"/>
          </ac:picMkLst>
        </pc:picChg>
        <pc:picChg chg="del">
          <ac:chgData name="Gwendoline Le-Huu" userId="d6c99726-2c83-40fa-b912-5b7902e4a58e" providerId="ADAL" clId="{3FD99034-9117-4D28-89E0-1BA23C2F1FA5}" dt="2022-12-09T17:21:17.819" v="103" actId="478"/>
          <ac:picMkLst>
            <pc:docMk/>
            <pc:sldMk cId="1639695538" sldId="394"/>
            <ac:picMk id="14" creationId="{63D13E2A-3F43-4972-8DD4-954AE1C250FB}"/>
          </ac:picMkLst>
        </pc:picChg>
      </pc:sldChg>
      <pc:sldChg chg="del">
        <pc:chgData name="Gwendoline Le-Huu" userId="d6c99726-2c83-40fa-b912-5b7902e4a58e" providerId="ADAL" clId="{3FD99034-9117-4D28-89E0-1BA23C2F1FA5}" dt="2022-12-09T17:39:11.332" v="305" actId="47"/>
        <pc:sldMkLst>
          <pc:docMk/>
          <pc:sldMk cId="4246439767" sldId="401"/>
        </pc:sldMkLst>
      </pc:sldChg>
      <pc:sldChg chg="delSp mod">
        <pc:chgData name="Gwendoline Le-Huu" userId="d6c99726-2c83-40fa-b912-5b7902e4a58e" providerId="ADAL" clId="{3FD99034-9117-4D28-89E0-1BA23C2F1FA5}" dt="2022-12-09T16:38:57.186" v="10" actId="478"/>
        <pc:sldMkLst>
          <pc:docMk/>
          <pc:sldMk cId="3911638621" sldId="402"/>
        </pc:sldMkLst>
        <pc:spChg chg="del">
          <ac:chgData name="Gwendoline Le-Huu" userId="d6c99726-2c83-40fa-b912-5b7902e4a58e" providerId="ADAL" clId="{3FD99034-9117-4D28-89E0-1BA23C2F1FA5}" dt="2022-12-09T16:38:57.186" v="10" actId="478"/>
          <ac:spMkLst>
            <pc:docMk/>
            <pc:sldMk cId="3911638621" sldId="402"/>
            <ac:spMk id="11" creationId="{A465EBE6-14A1-4544-AFE7-5847ED426246}"/>
          </ac:spMkLst>
        </pc:spChg>
        <pc:grpChg chg="del">
          <ac:chgData name="Gwendoline Le-Huu" userId="d6c99726-2c83-40fa-b912-5b7902e4a58e" providerId="ADAL" clId="{3FD99034-9117-4D28-89E0-1BA23C2F1FA5}" dt="2022-12-09T16:38:55.985" v="9" actId="478"/>
          <ac:grpSpMkLst>
            <pc:docMk/>
            <pc:sldMk cId="3911638621" sldId="402"/>
            <ac:grpSpMk id="7" creationId="{9C55D0CF-5BC9-479C-A69A-0ABAF5F2342F}"/>
          </ac:grpSpMkLst>
        </pc:grpChg>
      </pc:sldChg>
      <pc:sldChg chg="delSp modSp mod">
        <pc:chgData name="Gwendoline Le-Huu" userId="d6c99726-2c83-40fa-b912-5b7902e4a58e" providerId="ADAL" clId="{3FD99034-9117-4D28-89E0-1BA23C2F1FA5}" dt="2022-12-09T16:39:05.252" v="12" actId="21"/>
        <pc:sldMkLst>
          <pc:docMk/>
          <pc:sldMk cId="2140325974" sldId="403"/>
        </pc:sldMkLst>
        <pc:grpChg chg="del mod">
          <ac:chgData name="Gwendoline Le-Huu" userId="d6c99726-2c83-40fa-b912-5b7902e4a58e" providerId="ADAL" clId="{3FD99034-9117-4D28-89E0-1BA23C2F1FA5}" dt="2022-12-09T16:39:05.252" v="12" actId="21"/>
          <ac:grpSpMkLst>
            <pc:docMk/>
            <pc:sldMk cId="2140325974" sldId="403"/>
            <ac:grpSpMk id="7" creationId="{666D5572-C99C-459D-8711-8A15B5711B35}"/>
          </ac:grpSpMkLst>
        </pc:grpChg>
      </pc:sldChg>
    </pc:docChg>
  </pc:docChgLst>
  <pc:docChgLst>
    <pc:chgData name="Gwendoline Le-Huu" userId="d6c99726-2c83-40fa-b912-5b7902e4a58e" providerId="ADAL" clId="{E544AF73-61D3-44DF-9C21-385B1B0B564D}"/>
    <pc:docChg chg="undo custSel addSld delSld modSld">
      <pc:chgData name="Gwendoline Le-Huu" userId="d6c99726-2c83-40fa-b912-5b7902e4a58e" providerId="ADAL" clId="{E544AF73-61D3-44DF-9C21-385B1B0B564D}" dt="2022-09-20T08:06:35.391" v="351" actId="1076"/>
      <pc:docMkLst>
        <pc:docMk/>
      </pc:docMkLst>
      <pc:sldChg chg="modSp mod">
        <pc:chgData name="Gwendoline Le-Huu" userId="d6c99726-2c83-40fa-b912-5b7902e4a58e" providerId="ADAL" clId="{E544AF73-61D3-44DF-9C21-385B1B0B564D}" dt="2022-09-13T09:55:08.802" v="10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E544AF73-61D3-44DF-9C21-385B1B0B564D}" dt="2022-09-13T09:55:08.802" v="10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 mod">
        <pc:chgData name="Gwendoline Le-Huu" userId="d6c99726-2c83-40fa-b912-5b7902e4a58e" providerId="ADAL" clId="{E544AF73-61D3-44DF-9C21-385B1B0B564D}" dt="2022-09-19T14:07:40.086" v="298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E544AF73-61D3-44DF-9C21-385B1B0B564D}" dt="2022-09-19T14:07:40.086" v="298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mod">
        <pc:chgData name="Gwendoline Le-Huu" userId="d6c99726-2c83-40fa-b912-5b7902e4a58e" providerId="ADAL" clId="{E544AF73-61D3-44DF-9C21-385B1B0B564D}" dt="2022-09-13T13:41:11.212" v="230" actId="1076"/>
        <pc:sldMkLst>
          <pc:docMk/>
          <pc:sldMk cId="1792583017" sldId="278"/>
        </pc:sldMkLst>
        <pc:spChg chg="add del mod">
          <ac:chgData name="Gwendoline Le-Huu" userId="d6c99726-2c83-40fa-b912-5b7902e4a58e" providerId="ADAL" clId="{E544AF73-61D3-44DF-9C21-385B1B0B564D}" dt="2022-09-13T13:37:43.528" v="196" actId="478"/>
          <ac:spMkLst>
            <pc:docMk/>
            <pc:sldMk cId="1792583017" sldId="278"/>
            <ac:spMk id="4" creationId="{4D7821B0-E552-46D8-96F8-B3A6BC1E8CDF}"/>
          </ac:spMkLst>
        </pc:spChg>
        <pc:spChg chg="add mod">
          <ac:chgData name="Gwendoline Le-Huu" userId="d6c99726-2c83-40fa-b912-5b7902e4a58e" providerId="ADAL" clId="{E544AF73-61D3-44DF-9C21-385B1B0B564D}" dt="2022-09-13T13:40:11.100" v="222" actId="20577"/>
          <ac:spMkLst>
            <pc:docMk/>
            <pc:sldMk cId="1792583017" sldId="278"/>
            <ac:spMk id="8" creationId="{3650AE69-40B3-4D06-88C5-7BD1B10C9FBE}"/>
          </ac:spMkLst>
        </pc:spChg>
        <pc:spChg chg="mod">
          <ac:chgData name="Gwendoline Le-Huu" userId="d6c99726-2c83-40fa-b912-5b7902e4a58e" providerId="ADAL" clId="{E544AF73-61D3-44DF-9C21-385B1B0B564D}" dt="2022-09-13T13:40:51.855" v="227"/>
          <ac:spMkLst>
            <pc:docMk/>
            <pc:sldMk cId="1792583017" sldId="278"/>
            <ac:spMk id="11" creationId="{677C039B-87B7-409B-9B3E-669C06749A84}"/>
          </ac:spMkLst>
        </pc:spChg>
        <pc:spChg chg="mod">
          <ac:chgData name="Gwendoline Le-Huu" userId="d6c99726-2c83-40fa-b912-5b7902e4a58e" providerId="ADAL" clId="{E544AF73-61D3-44DF-9C21-385B1B0B564D}" dt="2022-09-13T13:40:51.855" v="227"/>
          <ac:spMkLst>
            <pc:docMk/>
            <pc:sldMk cId="1792583017" sldId="278"/>
            <ac:spMk id="12" creationId="{C45188F1-33D7-4D8C-83EB-1BCC8CBA5831}"/>
          </ac:spMkLst>
        </pc:spChg>
        <pc:spChg chg="mod">
          <ac:chgData name="Gwendoline Le-Huu" userId="d6c99726-2c83-40fa-b912-5b7902e4a58e" providerId="ADAL" clId="{E544AF73-61D3-44DF-9C21-385B1B0B564D}" dt="2022-09-13T13:41:05.459" v="229"/>
          <ac:spMkLst>
            <pc:docMk/>
            <pc:sldMk cId="1792583017" sldId="278"/>
            <ac:spMk id="14" creationId="{226D729A-1A4B-44DC-8F5F-804AAA616D3E}"/>
          </ac:spMkLst>
        </pc:spChg>
        <pc:spChg chg="mod">
          <ac:chgData name="Gwendoline Le-Huu" userId="d6c99726-2c83-40fa-b912-5b7902e4a58e" providerId="ADAL" clId="{E544AF73-61D3-44DF-9C21-385B1B0B564D}" dt="2022-09-13T13:41:05.459" v="229"/>
          <ac:spMkLst>
            <pc:docMk/>
            <pc:sldMk cId="1792583017" sldId="278"/>
            <ac:spMk id="15" creationId="{5364BDA9-6FBA-469D-BC05-E5340A2E686D}"/>
          </ac:spMkLst>
        </pc:spChg>
        <pc:grpChg chg="add mod">
          <ac:chgData name="Gwendoline Le-Huu" userId="d6c99726-2c83-40fa-b912-5b7902e4a58e" providerId="ADAL" clId="{E544AF73-61D3-44DF-9C21-385B1B0B564D}" dt="2022-09-13T13:40:57.953" v="228" actId="1076"/>
          <ac:grpSpMkLst>
            <pc:docMk/>
            <pc:sldMk cId="1792583017" sldId="278"/>
            <ac:grpSpMk id="10" creationId="{F0A6A4FE-72AB-464E-ADB7-5AA11CD4E707}"/>
          </ac:grpSpMkLst>
        </pc:grpChg>
        <pc:grpChg chg="add mod">
          <ac:chgData name="Gwendoline Le-Huu" userId="d6c99726-2c83-40fa-b912-5b7902e4a58e" providerId="ADAL" clId="{E544AF73-61D3-44DF-9C21-385B1B0B564D}" dt="2022-09-13T13:41:11.212" v="230" actId="1076"/>
          <ac:grpSpMkLst>
            <pc:docMk/>
            <pc:sldMk cId="1792583017" sldId="278"/>
            <ac:grpSpMk id="13" creationId="{72F4275E-0AA6-4E1A-A692-E41201FC9571}"/>
          </ac:grpSpMkLst>
        </pc:grpChg>
        <pc:picChg chg="del">
          <ac:chgData name="Gwendoline Le-Huu" userId="d6c99726-2c83-40fa-b912-5b7902e4a58e" providerId="ADAL" clId="{E544AF73-61D3-44DF-9C21-385B1B0B564D}" dt="2022-09-13T13:36:52.562" v="194" actId="478"/>
          <ac:picMkLst>
            <pc:docMk/>
            <pc:sldMk cId="1792583017" sldId="278"/>
            <ac:picMk id="3" creationId="{2F07F209-F354-4F17-AD02-B2DFA82E70A7}"/>
          </ac:picMkLst>
        </pc:picChg>
        <pc:picChg chg="add mod">
          <ac:chgData name="Gwendoline Le-Huu" userId="d6c99726-2c83-40fa-b912-5b7902e4a58e" providerId="ADAL" clId="{E544AF73-61D3-44DF-9C21-385B1B0B564D}" dt="2022-09-13T13:40:28.232" v="224" actId="1076"/>
          <ac:picMkLst>
            <pc:docMk/>
            <pc:sldMk cId="1792583017" sldId="278"/>
            <ac:picMk id="5" creationId="{5FE4A1BA-06CC-4A32-96F8-811945757249}"/>
          </ac:picMkLst>
        </pc:picChg>
        <pc:picChg chg="add mod">
          <ac:chgData name="Gwendoline Le-Huu" userId="d6c99726-2c83-40fa-b912-5b7902e4a58e" providerId="ADAL" clId="{E544AF73-61D3-44DF-9C21-385B1B0B564D}" dt="2022-09-13T13:40:35.449" v="226" actId="1076"/>
          <ac:picMkLst>
            <pc:docMk/>
            <pc:sldMk cId="1792583017" sldId="278"/>
            <ac:picMk id="7" creationId="{46C12BA3-5980-4B21-B5AC-3DF2076DB767}"/>
          </ac:picMkLst>
        </pc:picChg>
        <pc:picChg chg="add mod">
          <ac:chgData name="Gwendoline Le-Huu" userId="d6c99726-2c83-40fa-b912-5b7902e4a58e" providerId="ADAL" clId="{E544AF73-61D3-44DF-9C21-385B1B0B564D}" dt="2022-09-13T13:40:03.778" v="205"/>
          <ac:picMkLst>
            <pc:docMk/>
            <pc:sldMk cId="1792583017" sldId="278"/>
            <ac:picMk id="9" creationId="{ADCDDF49-56A7-4295-9B6F-226460905EEB}"/>
          </ac:picMkLst>
        </pc:picChg>
      </pc:sldChg>
      <pc:sldChg chg="addSp delSp modSp mod">
        <pc:chgData name="Gwendoline Le-Huu" userId="d6c99726-2c83-40fa-b912-5b7902e4a58e" providerId="ADAL" clId="{E544AF73-61D3-44DF-9C21-385B1B0B564D}" dt="2022-09-20T08:06:35.391" v="351" actId="1076"/>
        <pc:sldMkLst>
          <pc:docMk/>
          <pc:sldMk cId="3855590390" sldId="308"/>
        </pc:sldMkLst>
        <pc:spChg chg="mod">
          <ac:chgData name="Gwendoline Le-Huu" userId="d6c99726-2c83-40fa-b912-5b7902e4a58e" providerId="ADAL" clId="{E544AF73-61D3-44DF-9C21-385B1B0B564D}" dt="2022-09-20T08:06:32.569" v="350"/>
          <ac:spMkLst>
            <pc:docMk/>
            <pc:sldMk cId="3855590390" sldId="308"/>
            <ac:spMk id="8" creationId="{8215261E-4E6B-40FA-AB7D-82F86F3852C6}"/>
          </ac:spMkLst>
        </pc:spChg>
        <pc:spChg chg="mod">
          <ac:chgData name="Gwendoline Le-Huu" userId="d6c99726-2c83-40fa-b912-5b7902e4a58e" providerId="ADAL" clId="{E544AF73-61D3-44DF-9C21-385B1B0B564D}" dt="2022-09-19T16:11:59.501" v="343" actId="1076"/>
          <ac:spMkLst>
            <pc:docMk/>
            <pc:sldMk cId="3855590390" sldId="308"/>
            <ac:spMk id="11" creationId="{9405CF0F-E971-4138-B52A-CB5E591089DF}"/>
          </ac:spMkLst>
        </pc:spChg>
        <pc:spChg chg="mod">
          <ac:chgData name="Gwendoline Le-Huu" userId="d6c99726-2c83-40fa-b912-5b7902e4a58e" providerId="ADAL" clId="{E544AF73-61D3-44DF-9C21-385B1B0B564D}" dt="2022-09-20T08:06:32.569" v="350"/>
          <ac:spMkLst>
            <pc:docMk/>
            <pc:sldMk cId="3855590390" sldId="308"/>
            <ac:spMk id="12" creationId="{026F705C-31E5-405B-9FA7-CDFC22A0CCE6}"/>
          </ac:spMkLst>
        </pc:spChg>
        <pc:grpChg chg="add mod">
          <ac:chgData name="Gwendoline Le-Huu" userId="d6c99726-2c83-40fa-b912-5b7902e4a58e" providerId="ADAL" clId="{E544AF73-61D3-44DF-9C21-385B1B0B564D}" dt="2022-09-20T08:06:35.391" v="351" actId="1076"/>
          <ac:grpSpMkLst>
            <pc:docMk/>
            <pc:sldMk cId="3855590390" sldId="308"/>
            <ac:grpSpMk id="7" creationId="{B7B87A4B-BD3D-4B37-87B1-576B1D9DE3D8}"/>
          </ac:grpSpMkLst>
        </pc:grpChg>
        <pc:picChg chg="add del mod">
          <ac:chgData name="Gwendoline Le-Huu" userId="d6c99726-2c83-40fa-b912-5b7902e4a58e" providerId="ADAL" clId="{E544AF73-61D3-44DF-9C21-385B1B0B564D}" dt="2022-09-19T16:11:46.268" v="339" actId="478"/>
          <ac:picMkLst>
            <pc:docMk/>
            <pc:sldMk cId="3855590390" sldId="308"/>
            <ac:picMk id="3" creationId="{7A4A1488-6DE2-44BA-B241-ABE7EAABCB59}"/>
          </ac:picMkLst>
        </pc:picChg>
        <pc:picChg chg="del">
          <ac:chgData name="Gwendoline Le-Huu" userId="d6c99726-2c83-40fa-b912-5b7902e4a58e" providerId="ADAL" clId="{E544AF73-61D3-44DF-9C21-385B1B0B564D}" dt="2022-09-19T16:11:29.490" v="333" actId="478"/>
          <ac:picMkLst>
            <pc:docMk/>
            <pc:sldMk cId="3855590390" sldId="308"/>
            <ac:picMk id="4" creationId="{C7EE7676-F91D-414C-AC4F-788CAF5C6989}"/>
          </ac:picMkLst>
        </pc:picChg>
        <pc:picChg chg="add mod ord">
          <ac:chgData name="Gwendoline Le-Huu" userId="d6c99726-2c83-40fa-b912-5b7902e4a58e" providerId="ADAL" clId="{E544AF73-61D3-44DF-9C21-385B1B0B564D}" dt="2022-09-19T16:11:50.756" v="341" actId="167"/>
          <ac:picMkLst>
            <pc:docMk/>
            <pc:sldMk cId="3855590390" sldId="308"/>
            <ac:picMk id="9" creationId="{62E29B0F-49FC-406B-B0E6-B4DCC490D83E}"/>
          </ac:picMkLst>
        </pc:picChg>
        <pc:cxnChg chg="mod">
          <ac:chgData name="Gwendoline Le-Huu" userId="d6c99726-2c83-40fa-b912-5b7902e4a58e" providerId="ADAL" clId="{E544AF73-61D3-44DF-9C21-385B1B0B564D}" dt="2022-09-19T16:11:55.389" v="342" actId="1076"/>
          <ac:cxnSpMkLst>
            <pc:docMk/>
            <pc:sldMk cId="3855590390" sldId="308"/>
            <ac:cxnSpMk id="10" creationId="{C1C7D472-DB48-46DD-B0A7-9DC2C4893709}"/>
          </ac:cxnSpMkLst>
        </pc:cxnChg>
      </pc:sldChg>
      <pc:sldChg chg="addSp delSp modSp mod">
        <pc:chgData name="Gwendoline Le-Huu" userId="d6c99726-2c83-40fa-b912-5b7902e4a58e" providerId="ADAL" clId="{E544AF73-61D3-44DF-9C21-385B1B0B564D}" dt="2022-09-13T10:37:22.499" v="173" actId="1076"/>
        <pc:sldMkLst>
          <pc:docMk/>
          <pc:sldMk cId="1737866586" sldId="330"/>
        </pc:sldMkLst>
        <pc:spChg chg="mod">
          <ac:chgData name="Gwendoline Le-Huu" userId="d6c99726-2c83-40fa-b912-5b7902e4a58e" providerId="ADAL" clId="{E544AF73-61D3-44DF-9C21-385B1B0B564D}" dt="2022-09-13T10:37:17.448" v="172"/>
          <ac:spMkLst>
            <pc:docMk/>
            <pc:sldMk cId="1737866586" sldId="330"/>
            <ac:spMk id="6" creationId="{B8C0EB91-49D2-442D-96AB-FEB2E05AD600}"/>
          </ac:spMkLst>
        </pc:spChg>
        <pc:spChg chg="mod">
          <ac:chgData name="Gwendoline Le-Huu" userId="d6c99726-2c83-40fa-b912-5b7902e4a58e" providerId="ADAL" clId="{E544AF73-61D3-44DF-9C21-385B1B0B564D}" dt="2022-09-13T10:37:17.448" v="172"/>
          <ac:spMkLst>
            <pc:docMk/>
            <pc:sldMk cId="1737866586" sldId="330"/>
            <ac:spMk id="7" creationId="{413A5B31-9281-4355-826D-A33230FD13E3}"/>
          </ac:spMkLst>
        </pc:spChg>
        <pc:grpChg chg="add mod">
          <ac:chgData name="Gwendoline Le-Huu" userId="d6c99726-2c83-40fa-b912-5b7902e4a58e" providerId="ADAL" clId="{E544AF73-61D3-44DF-9C21-385B1B0B564D}" dt="2022-09-13T10:37:22.499" v="173" actId="1076"/>
          <ac:grpSpMkLst>
            <pc:docMk/>
            <pc:sldMk cId="1737866586" sldId="330"/>
            <ac:grpSpMk id="5" creationId="{DBC04568-20BF-4C81-92A4-10966BE5DFF4}"/>
          </ac:grpSpMkLst>
        </pc:grpChg>
        <pc:picChg chg="add mod">
          <ac:chgData name="Gwendoline Le-Huu" userId="d6c99726-2c83-40fa-b912-5b7902e4a58e" providerId="ADAL" clId="{E544AF73-61D3-44DF-9C21-385B1B0B564D}" dt="2022-09-13T10:37:03.109" v="171" actId="1076"/>
          <ac:picMkLst>
            <pc:docMk/>
            <pc:sldMk cId="1737866586" sldId="330"/>
            <ac:picMk id="3" creationId="{87C30237-4A42-41D6-AD9B-EF90651C4273}"/>
          </ac:picMkLst>
        </pc:picChg>
        <pc:picChg chg="del">
          <ac:chgData name="Gwendoline Le-Huu" userId="d6c99726-2c83-40fa-b912-5b7902e4a58e" providerId="ADAL" clId="{E544AF73-61D3-44DF-9C21-385B1B0B564D}" dt="2022-09-13T10:36:32.974" v="168" actId="478"/>
          <ac:picMkLst>
            <pc:docMk/>
            <pc:sldMk cId="1737866586" sldId="330"/>
            <ac:picMk id="4" creationId="{3990248D-518B-4145-B777-F4BD6D38AA16}"/>
          </ac:picMkLst>
        </pc:picChg>
      </pc:sldChg>
      <pc:sldChg chg="addSp delSp modSp mod">
        <pc:chgData name="Gwendoline Le-Huu" userId="d6c99726-2c83-40fa-b912-5b7902e4a58e" providerId="ADAL" clId="{E544AF73-61D3-44DF-9C21-385B1B0B564D}" dt="2022-09-13T09:57:55.740" v="26" actId="1076"/>
        <pc:sldMkLst>
          <pc:docMk/>
          <pc:sldMk cId="2512731973" sldId="334"/>
        </pc:sldMkLst>
        <pc:spChg chg="add mod">
          <ac:chgData name="Gwendoline Le-Huu" userId="d6c99726-2c83-40fa-b912-5b7902e4a58e" providerId="ADAL" clId="{E544AF73-61D3-44DF-9C21-385B1B0B564D}" dt="2022-09-13T09:57:55.740" v="26" actId="1076"/>
          <ac:spMkLst>
            <pc:docMk/>
            <pc:sldMk cId="2512731973" sldId="334"/>
            <ac:spMk id="9" creationId="{E76559DE-44FD-464F-92F4-B5C527698C7A}"/>
          </ac:spMkLst>
        </pc:spChg>
        <pc:picChg chg="del">
          <ac:chgData name="Gwendoline Le-Huu" userId="d6c99726-2c83-40fa-b912-5b7902e4a58e" providerId="ADAL" clId="{E544AF73-61D3-44DF-9C21-385B1B0B564D}" dt="2022-09-13T09:55:17.271" v="11" actId="478"/>
          <ac:picMkLst>
            <pc:docMk/>
            <pc:sldMk cId="2512731973" sldId="334"/>
            <ac:picMk id="3" creationId="{7C5B88F1-05DE-4CBC-B1DB-24682016E04D}"/>
          </ac:picMkLst>
        </pc:picChg>
        <pc:picChg chg="add mod">
          <ac:chgData name="Gwendoline Le-Huu" userId="d6c99726-2c83-40fa-b912-5b7902e4a58e" providerId="ADAL" clId="{E544AF73-61D3-44DF-9C21-385B1B0B564D}" dt="2022-09-13T09:55:25.095" v="14" actId="1076"/>
          <ac:picMkLst>
            <pc:docMk/>
            <pc:sldMk cId="2512731973" sldId="334"/>
            <ac:picMk id="4" creationId="{1BA12E4F-E525-4806-BAC3-80C2BBB7E38B}"/>
          </ac:picMkLst>
        </pc:picChg>
      </pc:sldChg>
      <pc:sldChg chg="addSp delSp modSp mod">
        <pc:chgData name="Gwendoline Le-Huu" userId="d6c99726-2c83-40fa-b912-5b7902e4a58e" providerId="ADAL" clId="{E544AF73-61D3-44DF-9C21-385B1B0B564D}" dt="2022-09-19T13:51:52.930" v="292" actId="21"/>
        <pc:sldMkLst>
          <pc:docMk/>
          <pc:sldMk cId="2288241639" sldId="335"/>
        </pc:sldMkLst>
        <pc:spChg chg="add del">
          <ac:chgData name="Gwendoline Le-Huu" userId="d6c99726-2c83-40fa-b912-5b7902e4a58e" providerId="ADAL" clId="{E544AF73-61D3-44DF-9C21-385B1B0B564D}" dt="2022-09-13T10:44:56.703" v="181" actId="478"/>
          <ac:spMkLst>
            <pc:docMk/>
            <pc:sldMk cId="2288241639" sldId="335"/>
            <ac:spMk id="2" creationId="{00000000-0000-0000-0000-000000000000}"/>
          </ac:spMkLst>
        </pc:spChg>
        <pc:spChg chg="add del">
          <ac:chgData name="Gwendoline Le-Huu" userId="d6c99726-2c83-40fa-b912-5b7902e4a58e" providerId="ADAL" clId="{E544AF73-61D3-44DF-9C21-385B1B0B564D}" dt="2022-09-13T10:44:51.313" v="180" actId="478"/>
          <ac:spMkLst>
            <pc:docMk/>
            <pc:sldMk cId="2288241639" sldId="335"/>
            <ac:spMk id="4" creationId="{00000000-0000-0000-0000-000000000000}"/>
          </ac:spMkLst>
        </pc:spChg>
        <pc:spChg chg="add del mod">
          <ac:chgData name="Gwendoline Le-Huu" userId="d6c99726-2c83-40fa-b912-5b7902e4a58e" providerId="ADAL" clId="{E544AF73-61D3-44DF-9C21-385B1B0B564D}" dt="2022-09-19T13:50:58.344" v="283" actId="478"/>
          <ac:spMkLst>
            <pc:docMk/>
            <pc:sldMk cId="2288241639" sldId="335"/>
            <ac:spMk id="5" creationId="{423D1FDA-8E0A-48D8-81A7-7A653683DCB4}"/>
          </ac:spMkLst>
        </pc:spChg>
        <pc:spChg chg="mod">
          <ac:chgData name="Gwendoline Le-Huu" userId="d6c99726-2c83-40fa-b912-5b7902e4a58e" providerId="ADAL" clId="{E544AF73-61D3-44DF-9C21-385B1B0B564D}" dt="2022-09-19T13:51:19.167" v="287"/>
          <ac:spMkLst>
            <pc:docMk/>
            <pc:sldMk cId="2288241639" sldId="335"/>
            <ac:spMk id="7" creationId="{24BC9FC9-9683-469D-A714-C775C23A9AF2}"/>
          </ac:spMkLst>
        </pc:spChg>
        <pc:spChg chg="mod">
          <ac:chgData name="Gwendoline Le-Huu" userId="d6c99726-2c83-40fa-b912-5b7902e4a58e" providerId="ADAL" clId="{E544AF73-61D3-44DF-9C21-385B1B0B564D}" dt="2022-09-19T13:51:19.167" v="287"/>
          <ac:spMkLst>
            <pc:docMk/>
            <pc:sldMk cId="2288241639" sldId="335"/>
            <ac:spMk id="8" creationId="{9ACB2E91-AD0C-4122-A1D8-54CC66B01033}"/>
          </ac:spMkLst>
        </pc:spChg>
        <pc:grpChg chg="add mod">
          <ac:chgData name="Gwendoline Le-Huu" userId="d6c99726-2c83-40fa-b912-5b7902e4a58e" providerId="ADAL" clId="{E544AF73-61D3-44DF-9C21-385B1B0B564D}" dt="2022-09-19T13:51:23.633" v="288" actId="1076"/>
          <ac:grpSpMkLst>
            <pc:docMk/>
            <pc:sldMk cId="2288241639" sldId="335"/>
            <ac:grpSpMk id="6" creationId="{EF8EE887-B001-4908-B2D3-3918B6AE451C}"/>
          </ac:grpSpMkLst>
        </pc:grpChg>
        <pc:picChg chg="add del">
          <ac:chgData name="Gwendoline Le-Huu" userId="d6c99726-2c83-40fa-b912-5b7902e4a58e" providerId="ADAL" clId="{E544AF73-61D3-44DF-9C21-385B1B0B564D}" dt="2022-09-19T13:50:54.122" v="280" actId="478"/>
          <ac:picMkLst>
            <pc:docMk/>
            <pc:sldMk cId="2288241639" sldId="335"/>
            <ac:picMk id="3" creationId="{A3D74864-5759-4C0E-9DF5-BF46D9ED3E92}"/>
          </ac:picMkLst>
        </pc:picChg>
        <pc:picChg chg="add mod">
          <ac:chgData name="Gwendoline Le-Huu" userId="d6c99726-2c83-40fa-b912-5b7902e4a58e" providerId="ADAL" clId="{E544AF73-61D3-44DF-9C21-385B1B0B564D}" dt="2022-09-19T13:51:07.092" v="286" actId="1076"/>
          <ac:picMkLst>
            <pc:docMk/>
            <pc:sldMk cId="2288241639" sldId="335"/>
            <ac:picMk id="4" creationId="{B75DF38A-5433-4BA2-B446-F724D85DFEAF}"/>
          </ac:picMkLst>
        </pc:picChg>
        <pc:picChg chg="add del mod">
          <ac:chgData name="Gwendoline Le-Huu" userId="d6c99726-2c83-40fa-b912-5b7902e4a58e" providerId="ADAL" clId="{E544AF73-61D3-44DF-9C21-385B1B0B564D}" dt="2022-09-19T13:51:52.930" v="292" actId="21"/>
          <ac:picMkLst>
            <pc:docMk/>
            <pc:sldMk cId="2288241639" sldId="335"/>
            <ac:picMk id="9" creationId="{7A1629B3-A9A7-410B-997C-E9FD82896074}"/>
          </ac:picMkLst>
        </pc:picChg>
      </pc:sldChg>
      <pc:sldChg chg="addSp delSp modSp mod">
        <pc:chgData name="Gwendoline Le-Huu" userId="d6c99726-2c83-40fa-b912-5b7902e4a58e" providerId="ADAL" clId="{E544AF73-61D3-44DF-9C21-385B1B0B564D}" dt="2022-09-20T08:06:30.623" v="349" actId="1076"/>
        <pc:sldMkLst>
          <pc:docMk/>
          <pc:sldMk cId="2162501187" sldId="349"/>
        </pc:sldMkLst>
        <pc:spChg chg="mod">
          <ac:chgData name="Gwendoline Le-Huu" userId="d6c99726-2c83-40fa-b912-5b7902e4a58e" providerId="ADAL" clId="{E544AF73-61D3-44DF-9C21-385B1B0B564D}" dt="2022-09-20T08:06:27.429" v="348"/>
          <ac:spMkLst>
            <pc:docMk/>
            <pc:sldMk cId="2162501187" sldId="349"/>
            <ac:spMk id="8" creationId="{28AD3E95-8E70-4762-85FF-FF1E355F7B59}"/>
          </ac:spMkLst>
        </pc:spChg>
        <pc:spChg chg="mod">
          <ac:chgData name="Gwendoline Le-Huu" userId="d6c99726-2c83-40fa-b912-5b7902e4a58e" providerId="ADAL" clId="{E544AF73-61D3-44DF-9C21-385B1B0B564D}" dt="2022-09-20T08:06:27.429" v="348"/>
          <ac:spMkLst>
            <pc:docMk/>
            <pc:sldMk cId="2162501187" sldId="349"/>
            <ac:spMk id="9" creationId="{6AC12213-2203-4115-AAC0-47F4ECB8E688}"/>
          </ac:spMkLst>
        </pc:spChg>
        <pc:spChg chg="mod">
          <ac:chgData name="Gwendoline Le-Huu" userId="d6c99726-2c83-40fa-b912-5b7902e4a58e" providerId="ADAL" clId="{E544AF73-61D3-44DF-9C21-385B1B0B564D}" dt="2022-09-19T16:12:14.578" v="347" actId="1076"/>
          <ac:spMkLst>
            <pc:docMk/>
            <pc:sldMk cId="2162501187" sldId="349"/>
            <ac:spMk id="12" creationId="{4A91FFBF-870C-4862-AA6B-4A566DDD8AD6}"/>
          </ac:spMkLst>
        </pc:spChg>
        <pc:grpChg chg="add mod">
          <ac:chgData name="Gwendoline Le-Huu" userId="d6c99726-2c83-40fa-b912-5b7902e4a58e" providerId="ADAL" clId="{E544AF73-61D3-44DF-9C21-385B1B0B564D}" dt="2022-09-20T08:06:30.623" v="349" actId="1076"/>
          <ac:grpSpMkLst>
            <pc:docMk/>
            <pc:sldMk cId="2162501187" sldId="349"/>
            <ac:grpSpMk id="7" creationId="{980FEDE9-964E-450F-9EC7-4AB9516CA53F}"/>
          </ac:grpSpMkLst>
        </pc:grpChg>
        <pc:picChg chg="add mod ord">
          <ac:chgData name="Gwendoline Le-Huu" userId="d6c99726-2c83-40fa-b912-5b7902e4a58e" providerId="ADAL" clId="{E544AF73-61D3-44DF-9C21-385B1B0B564D}" dt="2022-09-19T16:12:05.915" v="344" actId="167"/>
          <ac:picMkLst>
            <pc:docMk/>
            <pc:sldMk cId="2162501187" sldId="349"/>
            <ac:picMk id="3" creationId="{420D679C-640F-43B7-8F1F-F80678127619}"/>
          </ac:picMkLst>
        </pc:picChg>
        <pc:picChg chg="add del mod">
          <ac:chgData name="Gwendoline Le-Huu" userId="d6c99726-2c83-40fa-b912-5b7902e4a58e" providerId="ADAL" clId="{E544AF73-61D3-44DF-9C21-385B1B0B564D}" dt="2022-09-19T16:11:44.064" v="338" actId="21"/>
          <ac:picMkLst>
            <pc:docMk/>
            <pc:sldMk cId="2162501187" sldId="349"/>
            <ac:picMk id="9" creationId="{4A872E5B-8B3E-45F1-A729-A782E472A53F}"/>
          </ac:picMkLst>
        </pc:picChg>
        <pc:picChg chg="del">
          <ac:chgData name="Gwendoline Le-Huu" userId="d6c99726-2c83-40fa-b912-5b7902e4a58e" providerId="ADAL" clId="{E544AF73-61D3-44DF-9C21-385B1B0B564D}" dt="2022-09-19T16:11:21.150" v="331" actId="478"/>
          <ac:picMkLst>
            <pc:docMk/>
            <pc:sldMk cId="2162501187" sldId="349"/>
            <ac:picMk id="10" creationId="{10D2F826-41EE-4702-A508-26695FF1F34E}"/>
          </ac:picMkLst>
        </pc:picChg>
        <pc:cxnChg chg="mod">
          <ac:chgData name="Gwendoline Le-Huu" userId="d6c99726-2c83-40fa-b912-5b7902e4a58e" providerId="ADAL" clId="{E544AF73-61D3-44DF-9C21-385B1B0B564D}" dt="2022-09-19T16:12:11.901" v="346" actId="1076"/>
          <ac:cxnSpMkLst>
            <pc:docMk/>
            <pc:sldMk cId="2162501187" sldId="349"/>
            <ac:cxnSpMk id="11" creationId="{F4347AE1-76D6-4747-BE1B-574710A6AE81}"/>
          </ac:cxnSpMkLst>
        </pc:cxnChg>
      </pc:sldChg>
      <pc:sldChg chg="addSp delSp modSp mod">
        <pc:chgData name="Gwendoline Le-Huu" userId="d6c99726-2c83-40fa-b912-5b7902e4a58e" providerId="ADAL" clId="{E544AF73-61D3-44DF-9C21-385B1B0B564D}" dt="2022-09-19T16:10:37.238" v="329" actId="1038"/>
        <pc:sldMkLst>
          <pc:docMk/>
          <pc:sldMk cId="3863715921" sldId="358"/>
        </pc:sldMkLst>
        <pc:spChg chg="add del">
          <ac:chgData name="Gwendoline Le-Huu" userId="d6c99726-2c83-40fa-b912-5b7902e4a58e" providerId="ADAL" clId="{E544AF73-61D3-44DF-9C21-385B1B0B564D}" dt="2022-09-13T09:59:27.662" v="33" actId="478"/>
          <ac:spMkLst>
            <pc:docMk/>
            <pc:sldMk cId="3863715921" sldId="358"/>
            <ac:spMk id="5" creationId="{C6F8AB60-288F-4B23-A838-8818FB56C389}"/>
          </ac:spMkLst>
        </pc:spChg>
        <pc:spChg chg="add mod">
          <ac:chgData name="Gwendoline Le-Huu" userId="d6c99726-2c83-40fa-b912-5b7902e4a58e" providerId="ADAL" clId="{E544AF73-61D3-44DF-9C21-385B1B0B564D}" dt="2022-09-13T10:06:37.199" v="80" actId="164"/>
          <ac:spMkLst>
            <pc:docMk/>
            <pc:sldMk cId="3863715921" sldId="358"/>
            <ac:spMk id="7" creationId="{A25C1529-6B58-4008-8DB9-27B86497E558}"/>
          </ac:spMkLst>
        </pc:spChg>
        <pc:spChg chg="add mod">
          <ac:chgData name="Gwendoline Le-Huu" userId="d6c99726-2c83-40fa-b912-5b7902e4a58e" providerId="ADAL" clId="{E544AF73-61D3-44DF-9C21-385B1B0B564D}" dt="2022-09-13T10:06:37.199" v="80" actId="164"/>
          <ac:spMkLst>
            <pc:docMk/>
            <pc:sldMk cId="3863715921" sldId="358"/>
            <ac:spMk id="9" creationId="{02F416FB-7D8D-4568-ACDC-478423BBCE81}"/>
          </ac:spMkLst>
        </pc:spChg>
        <pc:grpChg chg="add mod ord">
          <ac:chgData name="Gwendoline Le-Huu" userId="d6c99726-2c83-40fa-b912-5b7902e4a58e" providerId="ADAL" clId="{E544AF73-61D3-44DF-9C21-385B1B0B564D}" dt="2022-09-19T16:10:37.238" v="329" actId="1038"/>
          <ac:grpSpMkLst>
            <pc:docMk/>
            <pc:sldMk cId="3863715921" sldId="358"/>
            <ac:grpSpMk id="11" creationId="{D044ABF8-FA18-4381-B7AF-B8C54F71627E}"/>
          </ac:grpSpMkLst>
        </pc:grpChg>
        <pc:picChg chg="add mod">
          <ac:chgData name="Gwendoline Le-Huu" userId="d6c99726-2c83-40fa-b912-5b7902e4a58e" providerId="ADAL" clId="{E544AF73-61D3-44DF-9C21-385B1B0B564D}" dt="2022-09-19T16:10:12.170" v="322" actId="1076"/>
          <ac:picMkLst>
            <pc:docMk/>
            <pc:sldMk cId="3863715921" sldId="358"/>
            <ac:picMk id="3" creationId="{928628AD-274F-4BE2-A9A9-F8EFF6613795}"/>
          </ac:picMkLst>
        </pc:picChg>
        <pc:picChg chg="del">
          <ac:chgData name="Gwendoline Le-Huu" userId="d6c99726-2c83-40fa-b912-5b7902e4a58e" providerId="ADAL" clId="{E544AF73-61D3-44DF-9C21-385B1B0B564D}" dt="2022-09-13T09:58:14.442" v="27" actId="478"/>
          <ac:picMkLst>
            <pc:docMk/>
            <pc:sldMk cId="3863715921" sldId="358"/>
            <ac:picMk id="3" creationId="{DCE567C5-5046-43D5-BE01-49C7AB4F24C4}"/>
          </ac:picMkLst>
        </pc:picChg>
        <pc:picChg chg="add del mod">
          <ac:chgData name="Gwendoline Le-Huu" userId="d6c99726-2c83-40fa-b912-5b7902e4a58e" providerId="ADAL" clId="{E544AF73-61D3-44DF-9C21-385B1B0B564D}" dt="2022-09-19T16:10:00.445" v="316" actId="478"/>
          <ac:picMkLst>
            <pc:docMk/>
            <pc:sldMk cId="3863715921" sldId="358"/>
            <ac:picMk id="4" creationId="{C71B128D-781E-4DA5-8908-00707580A90D}"/>
          </ac:picMkLst>
        </pc:picChg>
        <pc:picChg chg="del">
          <ac:chgData name="Gwendoline Le-Huu" userId="d6c99726-2c83-40fa-b912-5b7902e4a58e" providerId="ADAL" clId="{E544AF73-61D3-44DF-9C21-385B1B0B564D}" dt="2022-09-13T09:58:17.932" v="28" actId="478"/>
          <ac:picMkLst>
            <pc:docMk/>
            <pc:sldMk cId="3863715921" sldId="358"/>
            <ac:picMk id="6" creationId="{3ACE68B4-AEA6-4A70-8407-0DBC764BA201}"/>
          </ac:picMkLst>
        </pc:picChg>
        <pc:picChg chg="del">
          <ac:chgData name="Gwendoline Le-Huu" userId="d6c99726-2c83-40fa-b912-5b7902e4a58e" providerId="ADAL" clId="{E544AF73-61D3-44DF-9C21-385B1B0B564D}" dt="2022-09-13T09:58:17.932" v="28" actId="478"/>
          <ac:picMkLst>
            <pc:docMk/>
            <pc:sldMk cId="3863715921" sldId="358"/>
            <ac:picMk id="8" creationId="{2A1720E6-E304-4BA4-81EE-531AF43087F5}"/>
          </ac:picMkLst>
        </pc:picChg>
        <pc:picChg chg="del">
          <ac:chgData name="Gwendoline Le-Huu" userId="d6c99726-2c83-40fa-b912-5b7902e4a58e" providerId="ADAL" clId="{E544AF73-61D3-44DF-9C21-385B1B0B564D}" dt="2022-09-13T09:58:17.932" v="28" actId="478"/>
          <ac:picMkLst>
            <pc:docMk/>
            <pc:sldMk cId="3863715921" sldId="358"/>
            <ac:picMk id="10" creationId="{4701E17F-3221-4F37-A373-9F15769681EE}"/>
          </ac:picMkLst>
        </pc:picChg>
        <pc:cxnChg chg="del">
          <ac:chgData name="Gwendoline Le-Huu" userId="d6c99726-2c83-40fa-b912-5b7902e4a58e" providerId="ADAL" clId="{E544AF73-61D3-44DF-9C21-385B1B0B564D}" dt="2022-09-13T09:58:17.932" v="28" actId="478"/>
          <ac:cxnSpMkLst>
            <pc:docMk/>
            <pc:sldMk cId="3863715921" sldId="358"/>
            <ac:cxnSpMk id="35" creationId="{A6755923-4DD8-4615-B2F2-A6046D97CE0A}"/>
          </ac:cxnSpMkLst>
        </pc:cxnChg>
      </pc:sldChg>
      <pc:sldChg chg="addSp delSp modSp mod">
        <pc:chgData name="Gwendoline Le-Huu" userId="d6c99726-2c83-40fa-b912-5b7902e4a58e" providerId="ADAL" clId="{E544AF73-61D3-44DF-9C21-385B1B0B564D}" dt="2022-09-13T10:36:19.053" v="167" actId="14100"/>
        <pc:sldMkLst>
          <pc:docMk/>
          <pc:sldMk cId="1226213498" sldId="359"/>
        </pc:sldMkLst>
        <pc:picChg chg="del">
          <ac:chgData name="Gwendoline Le-Huu" userId="d6c99726-2c83-40fa-b912-5b7902e4a58e" providerId="ADAL" clId="{E544AF73-61D3-44DF-9C21-385B1B0B564D}" dt="2022-09-13T10:34:21.939" v="143" actId="478"/>
          <ac:picMkLst>
            <pc:docMk/>
            <pc:sldMk cId="1226213498" sldId="359"/>
            <ac:picMk id="4" creationId="{467F77AF-7466-470A-94EF-42CDA96E2A7F}"/>
          </ac:picMkLst>
        </pc:picChg>
        <pc:picChg chg="add mod ord">
          <ac:chgData name="Gwendoline Le-Huu" userId="d6c99726-2c83-40fa-b912-5b7902e4a58e" providerId="ADAL" clId="{E544AF73-61D3-44DF-9C21-385B1B0B564D}" dt="2022-09-13T10:36:07.787" v="165" actId="166"/>
          <ac:picMkLst>
            <pc:docMk/>
            <pc:sldMk cId="1226213498" sldId="359"/>
            <ac:picMk id="5" creationId="{45B9EB34-C1F2-4F2C-B4E0-8873ACC44F08}"/>
          </ac:picMkLst>
        </pc:picChg>
        <pc:picChg chg="del mod">
          <ac:chgData name="Gwendoline Le-Huu" userId="d6c99726-2c83-40fa-b912-5b7902e4a58e" providerId="ADAL" clId="{E544AF73-61D3-44DF-9C21-385B1B0B564D}" dt="2022-09-13T10:36:03.329" v="164" actId="478"/>
          <ac:picMkLst>
            <pc:docMk/>
            <pc:sldMk cId="1226213498" sldId="359"/>
            <ac:picMk id="7" creationId="{CABD7FC5-0B1C-4E1E-9A53-6D23757FC71C}"/>
          </ac:picMkLst>
        </pc:picChg>
        <pc:picChg chg="add mod ord">
          <ac:chgData name="Gwendoline Le-Huu" userId="d6c99726-2c83-40fa-b912-5b7902e4a58e" providerId="ADAL" clId="{E544AF73-61D3-44DF-9C21-385B1B0B564D}" dt="2022-09-13T10:34:19.865" v="142" actId="167"/>
          <ac:picMkLst>
            <pc:docMk/>
            <pc:sldMk cId="1226213498" sldId="359"/>
            <ac:picMk id="8" creationId="{AC69F5C1-B4D1-41B9-BA20-6548EEE4F0E5}"/>
          </ac:picMkLst>
        </pc:picChg>
        <pc:picChg chg="add del mod">
          <ac:chgData name="Gwendoline Le-Huu" userId="d6c99726-2c83-40fa-b912-5b7902e4a58e" providerId="ADAL" clId="{E544AF73-61D3-44DF-9C21-385B1B0B564D}" dt="2022-09-13T10:35:06.205" v="154" actId="478"/>
          <ac:picMkLst>
            <pc:docMk/>
            <pc:sldMk cId="1226213498" sldId="359"/>
            <ac:picMk id="10" creationId="{DF408533-C0FF-4279-8E08-846CAE4021EE}"/>
          </ac:picMkLst>
        </pc:picChg>
        <pc:cxnChg chg="mod ord">
          <ac:chgData name="Gwendoline Le-Huu" userId="d6c99726-2c83-40fa-b912-5b7902e4a58e" providerId="ADAL" clId="{E544AF73-61D3-44DF-9C21-385B1B0B564D}" dt="2022-09-13T10:36:19.053" v="167" actId="14100"/>
          <ac:cxnSpMkLst>
            <pc:docMk/>
            <pc:sldMk cId="1226213498" sldId="359"/>
            <ac:cxnSpMk id="9" creationId="{42A808A5-8F25-45BF-935E-5AE94C485776}"/>
          </ac:cxnSpMkLst>
        </pc:cxnChg>
      </pc:sldChg>
      <pc:sldChg chg="addSp delSp modSp mod">
        <pc:chgData name="Gwendoline Le-Huu" userId="d6c99726-2c83-40fa-b912-5b7902e4a58e" providerId="ADAL" clId="{E544AF73-61D3-44DF-9C21-385B1B0B564D}" dt="2022-09-13T13:57:25.951" v="279" actId="1076"/>
        <pc:sldMkLst>
          <pc:docMk/>
          <pc:sldMk cId="3300098098" sldId="384"/>
        </pc:sldMkLst>
        <pc:spChg chg="mod">
          <ac:chgData name="Gwendoline Le-Huu" userId="d6c99726-2c83-40fa-b912-5b7902e4a58e" providerId="ADAL" clId="{E544AF73-61D3-44DF-9C21-385B1B0B564D}" dt="2022-09-13T13:57:19.136" v="278"/>
          <ac:spMkLst>
            <pc:docMk/>
            <pc:sldMk cId="3300098098" sldId="384"/>
            <ac:spMk id="6" creationId="{7EB0A562-31C3-455B-9F33-A906E780FFB6}"/>
          </ac:spMkLst>
        </pc:spChg>
        <pc:spChg chg="mod">
          <ac:chgData name="Gwendoline Le-Huu" userId="d6c99726-2c83-40fa-b912-5b7902e4a58e" providerId="ADAL" clId="{E544AF73-61D3-44DF-9C21-385B1B0B564D}" dt="2022-09-13T13:57:19.136" v="278"/>
          <ac:spMkLst>
            <pc:docMk/>
            <pc:sldMk cId="3300098098" sldId="384"/>
            <ac:spMk id="7" creationId="{09FFC679-23F9-4B3D-A9C8-867ABB646DD1}"/>
          </ac:spMkLst>
        </pc:spChg>
        <pc:grpChg chg="add mod">
          <ac:chgData name="Gwendoline Le-Huu" userId="d6c99726-2c83-40fa-b912-5b7902e4a58e" providerId="ADAL" clId="{E544AF73-61D3-44DF-9C21-385B1B0B564D}" dt="2022-09-13T13:57:25.951" v="279" actId="1076"/>
          <ac:grpSpMkLst>
            <pc:docMk/>
            <pc:sldMk cId="3300098098" sldId="384"/>
            <ac:grpSpMk id="5" creationId="{1903AE7B-7DB7-4CE8-8704-CFF80908C28C}"/>
          </ac:grpSpMkLst>
        </pc:grpChg>
        <pc:picChg chg="del">
          <ac:chgData name="Gwendoline Le-Huu" userId="d6c99726-2c83-40fa-b912-5b7902e4a58e" providerId="ADAL" clId="{E544AF73-61D3-44DF-9C21-385B1B0B564D}" dt="2022-09-13T13:56:57.046" v="274" actId="478"/>
          <ac:picMkLst>
            <pc:docMk/>
            <pc:sldMk cId="3300098098" sldId="384"/>
            <ac:picMk id="3" creationId="{7C4354B7-6B3F-43A1-BA3A-B6E8F29113CD}"/>
          </ac:picMkLst>
        </pc:picChg>
        <pc:picChg chg="add mod">
          <ac:chgData name="Gwendoline Le-Huu" userId="d6c99726-2c83-40fa-b912-5b7902e4a58e" providerId="ADAL" clId="{E544AF73-61D3-44DF-9C21-385B1B0B564D}" dt="2022-09-13T13:57:02.980" v="277" actId="1076"/>
          <ac:picMkLst>
            <pc:docMk/>
            <pc:sldMk cId="3300098098" sldId="384"/>
            <ac:picMk id="4" creationId="{954B81CE-A625-4E4E-B54E-5F8D3DEC83DF}"/>
          </ac:picMkLst>
        </pc:picChg>
      </pc:sldChg>
      <pc:sldChg chg="addSp delSp modSp mod">
        <pc:chgData name="Gwendoline Le-Huu" userId="d6c99726-2c83-40fa-b912-5b7902e4a58e" providerId="ADAL" clId="{E544AF73-61D3-44DF-9C21-385B1B0B564D}" dt="2022-09-19T13:51:56.042" v="294"/>
        <pc:sldMkLst>
          <pc:docMk/>
          <pc:sldMk cId="71855491" sldId="390"/>
        </pc:sldMkLst>
        <pc:spChg chg="add mod">
          <ac:chgData name="Gwendoline Le-Huu" userId="d6c99726-2c83-40fa-b912-5b7902e4a58e" providerId="ADAL" clId="{E544AF73-61D3-44DF-9C21-385B1B0B564D}" dt="2022-09-13T13:35:39.159" v="189" actId="1076"/>
          <ac:spMkLst>
            <pc:docMk/>
            <pc:sldMk cId="71855491" sldId="390"/>
            <ac:spMk id="5" creationId="{5CD88A99-8825-4E26-B808-5D22A204A66C}"/>
          </ac:spMkLst>
        </pc:spChg>
        <pc:picChg chg="del">
          <ac:chgData name="Gwendoline Le-Huu" userId="d6c99726-2c83-40fa-b912-5b7902e4a58e" providerId="ADAL" clId="{E544AF73-61D3-44DF-9C21-385B1B0B564D}" dt="2022-09-19T13:51:55.636" v="293" actId="478"/>
          <ac:picMkLst>
            <pc:docMk/>
            <pc:sldMk cId="71855491" sldId="390"/>
            <ac:picMk id="3" creationId="{03E7ADAE-4850-442E-829B-F380513301CA}"/>
          </ac:picMkLst>
        </pc:picChg>
        <pc:picChg chg="add mod">
          <ac:chgData name="Gwendoline Le-Huu" userId="d6c99726-2c83-40fa-b912-5b7902e4a58e" providerId="ADAL" clId="{E544AF73-61D3-44DF-9C21-385B1B0B564D}" dt="2022-09-19T13:51:56.042" v="294"/>
          <ac:picMkLst>
            <pc:docMk/>
            <pc:sldMk cId="71855491" sldId="390"/>
            <ac:picMk id="6" creationId="{38490E88-119D-40A9-93AE-740B6122B8E3}"/>
          </ac:picMkLst>
        </pc:picChg>
      </pc:sldChg>
      <pc:sldChg chg="addSp modSp mod">
        <pc:chgData name="Gwendoline Le-Huu" userId="d6c99726-2c83-40fa-b912-5b7902e4a58e" providerId="ADAL" clId="{E544AF73-61D3-44DF-9C21-385B1B0B564D}" dt="2022-09-13T13:36:34.622" v="193" actId="207"/>
        <pc:sldMkLst>
          <pc:docMk/>
          <pc:sldMk cId="81809712" sldId="395"/>
        </pc:sldMkLst>
        <pc:spChg chg="add mod">
          <ac:chgData name="Gwendoline Le-Huu" userId="d6c99726-2c83-40fa-b912-5b7902e4a58e" providerId="ADAL" clId="{E544AF73-61D3-44DF-9C21-385B1B0B564D}" dt="2022-09-13T13:36:34.622" v="193" actId="207"/>
          <ac:spMkLst>
            <pc:docMk/>
            <pc:sldMk cId="81809712" sldId="395"/>
            <ac:spMk id="3" creationId="{4A40B202-F350-43E3-B211-696295575A8F}"/>
          </ac:spMkLst>
        </pc:spChg>
      </pc:sldChg>
      <pc:sldChg chg="addSp delSp modSp add mod">
        <pc:chgData name="Gwendoline Le-Huu" userId="d6c99726-2c83-40fa-b912-5b7902e4a58e" providerId="ADAL" clId="{E544AF73-61D3-44DF-9C21-385B1B0B564D}" dt="2022-09-13T10:22:03.305" v="108" actId="21"/>
        <pc:sldMkLst>
          <pc:docMk/>
          <pc:sldMk cId="109503698" sldId="397"/>
        </pc:sldMkLst>
        <pc:grpChg chg="del">
          <ac:chgData name="Gwendoline Le-Huu" userId="d6c99726-2c83-40fa-b912-5b7902e4a58e" providerId="ADAL" clId="{E544AF73-61D3-44DF-9C21-385B1B0B564D}" dt="2022-09-13T10:18:34.860" v="83" actId="478"/>
          <ac:grpSpMkLst>
            <pc:docMk/>
            <pc:sldMk cId="109503698" sldId="397"/>
            <ac:grpSpMk id="11" creationId="{D044ABF8-FA18-4381-B7AF-B8C54F71627E}"/>
          </ac:grpSpMkLst>
        </pc:grpChg>
        <pc:picChg chg="add del">
          <ac:chgData name="Gwendoline Le-Huu" userId="d6c99726-2c83-40fa-b912-5b7902e4a58e" providerId="ADAL" clId="{E544AF73-61D3-44DF-9C21-385B1B0B564D}" dt="2022-09-13T10:19:21.026" v="85" actId="478"/>
          <ac:picMkLst>
            <pc:docMk/>
            <pc:sldMk cId="109503698" sldId="397"/>
            <ac:picMk id="3" creationId="{94C42381-D0BB-4142-A6E8-7B4836DF43DF}"/>
          </ac:picMkLst>
        </pc:picChg>
        <pc:picChg chg="del">
          <ac:chgData name="Gwendoline Le-Huu" userId="d6c99726-2c83-40fa-b912-5b7902e4a58e" providerId="ADAL" clId="{E544AF73-61D3-44DF-9C21-385B1B0B564D}" dt="2022-09-13T10:18:31.613" v="82" actId="478"/>
          <ac:picMkLst>
            <pc:docMk/>
            <pc:sldMk cId="109503698" sldId="397"/>
            <ac:picMk id="4" creationId="{C71B128D-781E-4DA5-8908-00707580A90D}"/>
          </ac:picMkLst>
        </pc:picChg>
        <pc:picChg chg="add del">
          <ac:chgData name="Gwendoline Le-Huu" userId="d6c99726-2c83-40fa-b912-5b7902e4a58e" providerId="ADAL" clId="{E544AF73-61D3-44DF-9C21-385B1B0B564D}" dt="2022-09-13T10:19:31.660" v="87" actId="478"/>
          <ac:picMkLst>
            <pc:docMk/>
            <pc:sldMk cId="109503698" sldId="397"/>
            <ac:picMk id="6" creationId="{3198E644-4F5B-4806-85A9-E6C8863BE166}"/>
          </ac:picMkLst>
        </pc:picChg>
        <pc:picChg chg="add mod">
          <ac:chgData name="Gwendoline Le-Huu" userId="d6c99726-2c83-40fa-b912-5b7902e4a58e" providerId="ADAL" clId="{E544AF73-61D3-44DF-9C21-385B1B0B564D}" dt="2022-09-13T10:20:12.932" v="90" actId="1076"/>
          <ac:picMkLst>
            <pc:docMk/>
            <pc:sldMk cId="109503698" sldId="397"/>
            <ac:picMk id="10" creationId="{F23EFF6A-1257-4D29-8735-D24CDE25B207}"/>
          </ac:picMkLst>
        </pc:picChg>
        <pc:picChg chg="add del mod">
          <ac:chgData name="Gwendoline Le-Huu" userId="d6c99726-2c83-40fa-b912-5b7902e4a58e" providerId="ADAL" clId="{E544AF73-61D3-44DF-9C21-385B1B0B564D}" dt="2022-09-13T10:22:03.305" v="108" actId="21"/>
          <ac:picMkLst>
            <pc:docMk/>
            <pc:sldMk cId="109503698" sldId="397"/>
            <ac:picMk id="18" creationId="{4AD33907-5DA2-4D6A-AE41-F8F662B499CD}"/>
          </ac:picMkLst>
        </pc:picChg>
      </pc:sldChg>
      <pc:sldChg chg="addSp delSp modSp add mod">
        <pc:chgData name="Gwendoline Le-Huu" userId="d6c99726-2c83-40fa-b912-5b7902e4a58e" providerId="ADAL" clId="{E544AF73-61D3-44DF-9C21-385B1B0B564D}" dt="2022-09-13T10:30:17.136" v="129" actId="21"/>
        <pc:sldMkLst>
          <pc:docMk/>
          <pc:sldMk cId="3073415914" sldId="398"/>
        </pc:sldMkLst>
        <pc:picChg chg="add del mod">
          <ac:chgData name="Gwendoline Le-Huu" userId="d6c99726-2c83-40fa-b912-5b7902e4a58e" providerId="ADAL" clId="{E544AF73-61D3-44DF-9C21-385B1B0B564D}" dt="2022-09-13T10:21:06.681" v="98" actId="478"/>
          <ac:picMkLst>
            <pc:docMk/>
            <pc:sldMk cId="3073415914" sldId="398"/>
            <ac:picMk id="3" creationId="{406434D8-049E-4AAB-995C-407FA5BAA43D}"/>
          </ac:picMkLst>
        </pc:picChg>
        <pc:picChg chg="add del mod">
          <ac:chgData name="Gwendoline Le-Huu" userId="d6c99726-2c83-40fa-b912-5b7902e4a58e" providerId="ADAL" clId="{E544AF73-61D3-44DF-9C21-385B1B0B564D}" dt="2022-09-13T10:21:53.415" v="104" actId="21"/>
          <ac:picMkLst>
            <pc:docMk/>
            <pc:sldMk cId="3073415914" sldId="398"/>
            <ac:picMk id="5" creationId="{64130BB2-D7B0-4ACF-9CC9-AF6DDBC25A66}"/>
          </ac:picMkLst>
        </pc:picChg>
        <pc:picChg chg="del">
          <ac:chgData name="Gwendoline Le-Huu" userId="d6c99726-2c83-40fa-b912-5b7902e4a58e" providerId="ADAL" clId="{E544AF73-61D3-44DF-9C21-385B1B0B564D}" dt="2022-09-13T10:20:48.802" v="94" actId="478"/>
          <ac:picMkLst>
            <pc:docMk/>
            <pc:sldMk cId="3073415914" sldId="398"/>
            <ac:picMk id="10" creationId="{F23EFF6A-1257-4D29-8735-D24CDE25B207}"/>
          </ac:picMkLst>
        </pc:picChg>
        <pc:picChg chg="add mod">
          <ac:chgData name="Gwendoline Le-Huu" userId="d6c99726-2c83-40fa-b912-5b7902e4a58e" providerId="ADAL" clId="{E544AF73-61D3-44DF-9C21-385B1B0B564D}" dt="2022-09-13T10:22:04.766" v="109"/>
          <ac:picMkLst>
            <pc:docMk/>
            <pc:sldMk cId="3073415914" sldId="398"/>
            <ac:picMk id="13" creationId="{8F6D2F84-37CC-40EF-8961-749EC15E3BF7}"/>
          </ac:picMkLst>
        </pc:picChg>
        <pc:picChg chg="add del mod">
          <ac:chgData name="Gwendoline Le-Huu" userId="d6c99726-2c83-40fa-b912-5b7902e4a58e" providerId="ADAL" clId="{E544AF73-61D3-44DF-9C21-385B1B0B564D}" dt="2022-09-13T10:30:04.211" v="125" actId="478"/>
          <ac:picMkLst>
            <pc:docMk/>
            <pc:sldMk cId="3073415914" sldId="398"/>
            <ac:picMk id="14" creationId="{E856C91B-5DE9-4E57-A460-F4659615B9D9}"/>
          </ac:picMkLst>
        </pc:picChg>
        <pc:picChg chg="add del mod">
          <ac:chgData name="Gwendoline Le-Huu" userId="d6c99726-2c83-40fa-b912-5b7902e4a58e" providerId="ADAL" clId="{E544AF73-61D3-44DF-9C21-385B1B0B564D}" dt="2022-09-13T10:30:17.136" v="129" actId="21"/>
          <ac:picMkLst>
            <pc:docMk/>
            <pc:sldMk cId="3073415914" sldId="398"/>
            <ac:picMk id="15" creationId="{F2AE1EE6-A2A1-4F9E-A8B6-E4044D6E0755}"/>
          </ac:picMkLst>
        </pc:picChg>
      </pc:sldChg>
      <pc:sldChg chg="add del">
        <pc:chgData name="Gwendoline Le-Huu" userId="d6c99726-2c83-40fa-b912-5b7902e4a58e" providerId="ADAL" clId="{E544AF73-61D3-44DF-9C21-385B1B0B564D}" dt="2022-09-13T10:20:44.085" v="92" actId="47"/>
        <pc:sldMkLst>
          <pc:docMk/>
          <pc:sldMk cId="3091538959" sldId="398"/>
        </pc:sldMkLst>
      </pc:sldChg>
      <pc:sldChg chg="addSp delSp modSp add mod">
        <pc:chgData name="Gwendoline Le-Huu" userId="d6c99726-2c83-40fa-b912-5b7902e4a58e" providerId="ADAL" clId="{E544AF73-61D3-44DF-9C21-385B1B0B564D}" dt="2022-09-19T15:37:18.418" v="308" actId="21"/>
        <pc:sldMkLst>
          <pc:docMk/>
          <pc:sldMk cId="1655779935" sldId="399"/>
        </pc:sldMkLst>
        <pc:picChg chg="add del mod">
          <ac:chgData name="Gwendoline Le-Huu" userId="d6c99726-2c83-40fa-b912-5b7902e4a58e" providerId="ADAL" clId="{E544AF73-61D3-44DF-9C21-385B1B0B564D}" dt="2022-09-13T10:22:44.304" v="113" actId="478"/>
          <ac:picMkLst>
            <pc:docMk/>
            <pc:sldMk cId="1655779935" sldId="399"/>
            <ac:picMk id="3" creationId="{822D9ACF-47E4-4EC2-AD9C-A44823145944}"/>
          </ac:picMkLst>
        </pc:picChg>
        <pc:picChg chg="add del mod">
          <ac:chgData name="Gwendoline Le-Huu" userId="d6c99726-2c83-40fa-b912-5b7902e4a58e" providerId="ADAL" clId="{E544AF73-61D3-44DF-9C21-385B1B0B564D}" dt="2022-09-13T10:23:02.917" v="117" actId="478"/>
          <ac:picMkLst>
            <pc:docMk/>
            <pc:sldMk cId="1655779935" sldId="399"/>
            <ac:picMk id="5" creationId="{3C2324E3-A31A-4B13-9AEA-8EB1D4672644}"/>
          </ac:picMkLst>
        </pc:picChg>
        <pc:picChg chg="add del">
          <ac:chgData name="Gwendoline Le-Huu" userId="d6c99726-2c83-40fa-b912-5b7902e4a58e" providerId="ADAL" clId="{E544AF73-61D3-44DF-9C21-385B1B0B564D}" dt="2022-09-13T10:25:26.272" v="119" actId="478"/>
          <ac:picMkLst>
            <pc:docMk/>
            <pc:sldMk cId="1655779935" sldId="399"/>
            <ac:picMk id="7" creationId="{096063A2-D323-4C27-9C39-3DEA7464B3DB}"/>
          </ac:picMkLst>
        </pc:picChg>
        <pc:picChg chg="add del mod">
          <ac:chgData name="Gwendoline Le-Huu" userId="d6c99726-2c83-40fa-b912-5b7902e4a58e" providerId="ADAL" clId="{E544AF73-61D3-44DF-9C21-385B1B0B564D}" dt="2022-09-19T15:37:18.418" v="308" actId="21"/>
          <ac:picMkLst>
            <pc:docMk/>
            <pc:sldMk cId="1655779935" sldId="399"/>
            <ac:picMk id="9" creationId="{3913D718-D74E-4F82-99CC-421ADAB582A3}"/>
          </ac:picMkLst>
        </pc:picChg>
        <pc:picChg chg="add del mod">
          <ac:chgData name="Gwendoline Le-Huu" userId="d6c99726-2c83-40fa-b912-5b7902e4a58e" providerId="ADAL" clId="{E544AF73-61D3-44DF-9C21-385B1B0B564D}" dt="2022-09-13T10:30:22.224" v="130" actId="478"/>
          <ac:picMkLst>
            <pc:docMk/>
            <pc:sldMk cId="1655779935" sldId="399"/>
            <ac:picMk id="9" creationId="{67DBDAEA-E81C-4987-A1B8-27D282B5DC5F}"/>
          </ac:picMkLst>
        </pc:picChg>
        <pc:picChg chg="del">
          <ac:chgData name="Gwendoline Le-Huu" userId="d6c99726-2c83-40fa-b912-5b7902e4a58e" providerId="ADAL" clId="{E544AF73-61D3-44DF-9C21-385B1B0B564D}" dt="2022-09-13T10:22:46.748" v="114" actId="478"/>
          <ac:picMkLst>
            <pc:docMk/>
            <pc:sldMk cId="1655779935" sldId="399"/>
            <ac:picMk id="13" creationId="{8F6D2F84-37CC-40EF-8961-749EC15E3BF7}"/>
          </ac:picMkLst>
        </pc:picChg>
        <pc:picChg chg="add mod">
          <ac:chgData name="Gwendoline Le-Huu" userId="d6c99726-2c83-40fa-b912-5b7902e4a58e" providerId="ADAL" clId="{E544AF73-61D3-44DF-9C21-385B1B0B564D}" dt="2022-09-13T10:30:22.597" v="131"/>
          <ac:picMkLst>
            <pc:docMk/>
            <pc:sldMk cId="1655779935" sldId="399"/>
            <ac:picMk id="17" creationId="{5F97E8D5-A225-4280-A07C-0D691DD0CA1F}"/>
          </ac:picMkLst>
        </pc:picChg>
      </pc:sldChg>
      <pc:sldChg chg="addSp delSp modSp add mod">
        <pc:chgData name="Gwendoline Le-Huu" userId="d6c99726-2c83-40fa-b912-5b7902e4a58e" providerId="ADAL" clId="{E544AF73-61D3-44DF-9C21-385B1B0B564D}" dt="2022-09-19T15:37:37.338" v="311" actId="1076"/>
        <pc:sldMkLst>
          <pc:docMk/>
          <pc:sldMk cId="1137622330" sldId="400"/>
        </pc:sldMkLst>
        <pc:spChg chg="mod">
          <ac:chgData name="Gwendoline Le-Huu" userId="d6c99726-2c83-40fa-b912-5b7902e4a58e" providerId="ADAL" clId="{E544AF73-61D3-44DF-9C21-385B1B0B564D}" dt="2022-09-19T15:37:29.257" v="310"/>
          <ac:spMkLst>
            <pc:docMk/>
            <pc:sldMk cId="1137622330" sldId="400"/>
            <ac:spMk id="12" creationId="{D59855E9-9E3A-4538-8F4D-4C38EFD49B26}"/>
          </ac:spMkLst>
        </pc:spChg>
        <pc:spChg chg="mod">
          <ac:chgData name="Gwendoline Le-Huu" userId="d6c99726-2c83-40fa-b912-5b7902e4a58e" providerId="ADAL" clId="{E544AF73-61D3-44DF-9C21-385B1B0B564D}" dt="2022-09-19T15:37:29.257" v="310"/>
          <ac:spMkLst>
            <pc:docMk/>
            <pc:sldMk cId="1137622330" sldId="400"/>
            <ac:spMk id="13" creationId="{BC1FC158-9382-47C1-A05B-D1C325F76FE6}"/>
          </ac:spMkLst>
        </pc:spChg>
        <pc:grpChg chg="add mod">
          <ac:chgData name="Gwendoline Le-Huu" userId="d6c99726-2c83-40fa-b912-5b7902e4a58e" providerId="ADAL" clId="{E544AF73-61D3-44DF-9C21-385B1B0B564D}" dt="2022-09-19T15:37:37.338" v="311" actId="1076"/>
          <ac:grpSpMkLst>
            <pc:docMk/>
            <pc:sldMk cId="1137622330" sldId="400"/>
            <ac:grpSpMk id="11" creationId="{69EA396E-3652-4C60-B94C-B1623CA0BAFA}"/>
          </ac:grpSpMkLst>
        </pc:grpChg>
        <pc:picChg chg="add del mod modCrop">
          <ac:chgData name="Gwendoline Le-Huu" userId="d6c99726-2c83-40fa-b912-5b7902e4a58e" providerId="ADAL" clId="{E544AF73-61D3-44DF-9C21-385B1B0B564D}" dt="2022-09-19T15:37:08.942" v="303" actId="21"/>
          <ac:picMkLst>
            <pc:docMk/>
            <pc:sldMk cId="1137622330" sldId="400"/>
            <ac:picMk id="3" creationId="{5C4201D7-5F21-4A2C-9AD8-ABA2F286EA76}"/>
          </ac:picMkLst>
        </pc:picChg>
        <pc:picChg chg="add mod">
          <ac:chgData name="Gwendoline Le-Huu" userId="d6c99726-2c83-40fa-b912-5b7902e4a58e" providerId="ADAL" clId="{E544AF73-61D3-44DF-9C21-385B1B0B564D}" dt="2022-09-19T15:37:19.452" v="309"/>
          <ac:picMkLst>
            <pc:docMk/>
            <pc:sldMk cId="1137622330" sldId="400"/>
            <ac:picMk id="10" creationId="{5263EAB0-4728-4D42-A95E-34321EA0BE5B}"/>
          </ac:picMkLst>
        </pc:picChg>
        <pc:picChg chg="del">
          <ac:chgData name="Gwendoline Le-Huu" userId="d6c99726-2c83-40fa-b912-5b7902e4a58e" providerId="ADAL" clId="{E544AF73-61D3-44DF-9C21-385B1B0B564D}" dt="2022-09-13T10:30:36.076" v="133" actId="478"/>
          <ac:picMkLst>
            <pc:docMk/>
            <pc:sldMk cId="1137622330" sldId="400"/>
            <ac:picMk id="17" creationId="{5F97E8D5-A225-4280-A07C-0D691DD0CA1F}"/>
          </ac:picMkLst>
        </pc:picChg>
      </pc:sldChg>
      <pc:sldChg chg="addSp delSp modSp add mod">
        <pc:chgData name="Gwendoline Le-Huu" userId="d6c99726-2c83-40fa-b912-5b7902e4a58e" providerId="ADAL" clId="{E544AF73-61D3-44DF-9C21-385B1B0B564D}" dt="2022-09-13T13:43:12.883" v="273" actId="20577"/>
        <pc:sldMkLst>
          <pc:docMk/>
          <pc:sldMk cId="4246439767" sldId="401"/>
        </pc:sldMkLst>
        <pc:spChg chg="mod">
          <ac:chgData name="Gwendoline Le-Huu" userId="d6c99726-2c83-40fa-b912-5b7902e4a58e" providerId="ADAL" clId="{E544AF73-61D3-44DF-9C21-385B1B0B564D}" dt="2022-09-13T13:43:12.883" v="273" actId="20577"/>
          <ac:spMkLst>
            <pc:docMk/>
            <pc:sldMk cId="4246439767" sldId="401"/>
            <ac:spMk id="8" creationId="{3650AE69-40B3-4D06-88C5-7BD1B10C9FBE}"/>
          </ac:spMkLst>
        </pc:spChg>
        <pc:picChg chg="add mod ord">
          <ac:chgData name="Gwendoline Le-Huu" userId="d6c99726-2c83-40fa-b912-5b7902e4a58e" providerId="ADAL" clId="{E544AF73-61D3-44DF-9C21-385B1B0B564D}" dt="2022-09-13T13:41:57.985" v="235" actId="167"/>
          <ac:picMkLst>
            <pc:docMk/>
            <pc:sldMk cId="4246439767" sldId="401"/>
            <ac:picMk id="3" creationId="{DBD8AE58-470E-4476-828D-8BA82FF30641}"/>
          </ac:picMkLst>
        </pc:picChg>
        <pc:picChg chg="del">
          <ac:chgData name="Gwendoline Le-Huu" userId="d6c99726-2c83-40fa-b912-5b7902e4a58e" providerId="ADAL" clId="{E544AF73-61D3-44DF-9C21-385B1B0B564D}" dt="2022-09-13T13:41:59.735" v="236" actId="478"/>
          <ac:picMkLst>
            <pc:docMk/>
            <pc:sldMk cId="4246439767" sldId="401"/>
            <ac:picMk id="5" creationId="{5FE4A1BA-06CC-4A32-96F8-811945757249}"/>
          </ac:picMkLst>
        </pc:picChg>
        <pc:picChg chg="add mod ord">
          <ac:chgData name="Gwendoline Le-Huu" userId="d6c99726-2c83-40fa-b912-5b7902e4a58e" providerId="ADAL" clId="{E544AF73-61D3-44DF-9C21-385B1B0B564D}" dt="2022-09-13T13:42:46.739" v="244" actId="167"/>
          <ac:picMkLst>
            <pc:docMk/>
            <pc:sldMk cId="4246439767" sldId="401"/>
            <ac:picMk id="6" creationId="{BA4A07A4-CA15-4B19-9922-7DAD183AC30D}"/>
          </ac:picMkLst>
        </pc:picChg>
        <pc:picChg chg="del">
          <ac:chgData name="Gwendoline Le-Huu" userId="d6c99726-2c83-40fa-b912-5b7902e4a58e" providerId="ADAL" clId="{E544AF73-61D3-44DF-9C21-385B1B0B564D}" dt="2022-09-13T13:42:49.203" v="245" actId="478"/>
          <ac:picMkLst>
            <pc:docMk/>
            <pc:sldMk cId="4246439767" sldId="401"/>
            <ac:picMk id="7" creationId="{46C12BA3-5980-4B21-B5AC-3DF2076DB767}"/>
          </ac:picMkLst>
        </pc:picChg>
      </pc:sldChg>
    </pc:docChg>
  </pc:docChgLst>
  <pc:docChgLst>
    <pc:chgData name="Clémence Rason" userId="2ac9f183-abdb-42c7-be5a-9dac66a977a6" providerId="ADAL" clId="{E5CDA9C3-46CC-496A-BA29-50D26A9C4C6B}"/>
    <pc:docChg chg="custSel modSld">
      <pc:chgData name="Clémence Rason" userId="2ac9f183-abdb-42c7-be5a-9dac66a977a6" providerId="ADAL" clId="{E5CDA9C3-46CC-496A-BA29-50D26A9C4C6B}" dt="2022-07-11T13:29:03.933" v="9" actId="14100"/>
      <pc:docMkLst>
        <pc:docMk/>
      </pc:docMkLst>
      <pc:sldChg chg="addSp delSp modSp mod">
        <pc:chgData name="Clémence Rason" userId="2ac9f183-abdb-42c7-be5a-9dac66a977a6" providerId="ADAL" clId="{E5CDA9C3-46CC-496A-BA29-50D26A9C4C6B}" dt="2022-07-11T13:29:03.933" v="9" actId="14100"/>
        <pc:sldMkLst>
          <pc:docMk/>
          <pc:sldMk cId="1226213498" sldId="359"/>
        </pc:sldMkLst>
        <pc:picChg chg="add mod ord">
          <ac:chgData name="Clémence Rason" userId="2ac9f183-abdb-42c7-be5a-9dac66a977a6" providerId="ADAL" clId="{E5CDA9C3-46CC-496A-BA29-50D26A9C4C6B}" dt="2022-07-11T13:28:36.148" v="5" actId="167"/>
          <ac:picMkLst>
            <pc:docMk/>
            <pc:sldMk cId="1226213498" sldId="359"/>
            <ac:picMk id="4" creationId="{467F77AF-7466-470A-94EF-42CDA96E2A7F}"/>
          </ac:picMkLst>
        </pc:picChg>
        <pc:picChg chg="del mod">
          <ac:chgData name="Clémence Rason" userId="2ac9f183-abdb-42c7-be5a-9dac66a977a6" providerId="ADAL" clId="{E5CDA9C3-46CC-496A-BA29-50D26A9C4C6B}" dt="2022-07-11T13:28:43.460" v="7" actId="478"/>
          <ac:picMkLst>
            <pc:docMk/>
            <pc:sldMk cId="1226213498" sldId="359"/>
            <ac:picMk id="5" creationId="{A51D82FB-29D1-4A39-9A9D-92C4765D13C4}"/>
          </ac:picMkLst>
        </pc:picChg>
        <pc:cxnChg chg="mod">
          <ac:chgData name="Clémence Rason" userId="2ac9f183-abdb-42c7-be5a-9dac66a977a6" providerId="ADAL" clId="{E5CDA9C3-46CC-496A-BA29-50D26A9C4C6B}" dt="2022-07-11T13:28:50.029" v="8" actId="14100"/>
          <ac:cxnSpMkLst>
            <pc:docMk/>
            <pc:sldMk cId="1226213498" sldId="359"/>
            <ac:cxnSpMk id="3" creationId="{99B27985-D270-4E2E-B6F9-B1ABB2E2545D}"/>
          </ac:cxnSpMkLst>
        </pc:cxnChg>
        <pc:cxnChg chg="mod">
          <ac:chgData name="Clémence Rason" userId="2ac9f183-abdb-42c7-be5a-9dac66a977a6" providerId="ADAL" clId="{E5CDA9C3-46CC-496A-BA29-50D26A9C4C6B}" dt="2022-07-11T13:29:03.933" v="9" actId="14100"/>
          <ac:cxnSpMkLst>
            <pc:docMk/>
            <pc:sldMk cId="1226213498" sldId="359"/>
            <ac:cxnSpMk id="9" creationId="{42A808A5-8F25-45BF-935E-5AE94C485776}"/>
          </ac:cxnSpMkLst>
        </pc:cxnChg>
      </pc:sldChg>
    </pc:docChg>
  </pc:docChgLst>
  <pc:docChgLst>
    <pc:chgData name="Yasmine Maya Kamili" userId="S::yasmine.maya.kamili@fr.ey.com::68d894e5-b043-43cf-86b4-a2bc4ad2f87e" providerId="AD" clId="Web-{852817A5-D31B-48AB-28D2-792BDC20D9F6}"/>
    <pc:docChg chg="addSld delSld modSld">
      <pc:chgData name="Yasmine Maya Kamili" userId="S::yasmine.maya.kamili@fr.ey.com::68d894e5-b043-43cf-86b4-a2bc4ad2f87e" providerId="AD" clId="Web-{852817A5-D31B-48AB-28D2-792BDC20D9F6}" dt="2023-06-30T11:21:23.124" v="494" actId="20577"/>
      <pc:docMkLst>
        <pc:docMk/>
      </pc:docMkLst>
      <pc:sldChg chg="modSp">
        <pc:chgData name="Yasmine Maya Kamili" userId="S::yasmine.maya.kamili@fr.ey.com::68d894e5-b043-43cf-86b4-a2bc4ad2f87e" providerId="AD" clId="Web-{852817A5-D31B-48AB-28D2-792BDC20D9F6}" dt="2023-06-29T18:36:17.482" v="13" actId="20577"/>
        <pc:sldMkLst>
          <pc:docMk/>
          <pc:sldMk cId="3912447134" sldId="256"/>
        </pc:sldMkLst>
        <pc:spChg chg="mod">
          <ac:chgData name="Yasmine Maya Kamili" userId="S::yasmine.maya.kamili@fr.ey.com::68d894e5-b043-43cf-86b4-a2bc4ad2f87e" providerId="AD" clId="Web-{852817A5-D31B-48AB-28D2-792BDC20D9F6}" dt="2023-06-29T18:36:17.482" v="13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">
        <pc:chgData name="Yasmine Maya Kamili" userId="S::yasmine.maya.kamili@fr.ey.com::68d894e5-b043-43cf-86b4-a2bc4ad2f87e" providerId="AD" clId="Web-{852817A5-D31B-48AB-28D2-792BDC20D9F6}" dt="2023-06-30T11:21:23.124" v="494" actId="20577"/>
        <pc:sldMkLst>
          <pc:docMk/>
          <pc:sldMk cId="3130695163" sldId="274"/>
        </pc:sldMkLst>
        <pc:spChg chg="mod">
          <ac:chgData name="Yasmine Maya Kamili" userId="S::yasmine.maya.kamili@fr.ey.com::68d894e5-b043-43cf-86b4-a2bc4ad2f87e" providerId="AD" clId="Web-{852817A5-D31B-48AB-28D2-792BDC20D9F6}" dt="2023-06-30T11:21:23.124" v="494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del">
        <pc:chgData name="Yasmine Maya Kamili" userId="S::yasmine.maya.kamili@fr.ey.com::68d894e5-b043-43cf-86b4-a2bc4ad2f87e" providerId="AD" clId="Web-{852817A5-D31B-48AB-28D2-792BDC20D9F6}" dt="2023-06-29T18:46:32.795" v="244"/>
        <pc:sldMkLst>
          <pc:docMk/>
          <pc:sldMk cId="2329620912" sldId="380"/>
        </pc:sldMkLst>
        <pc:spChg chg="add">
          <ac:chgData name="Yasmine Maya Kamili" userId="S::yasmine.maya.kamili@fr.ey.com::68d894e5-b043-43cf-86b4-a2bc4ad2f87e" providerId="AD" clId="Web-{852817A5-D31B-48AB-28D2-792BDC20D9F6}" dt="2023-06-29T18:46:07.013" v="241"/>
          <ac:spMkLst>
            <pc:docMk/>
            <pc:sldMk cId="2329620912" sldId="380"/>
            <ac:spMk id="6" creationId="{F6F2896A-5A28-6054-FF09-74C7EE2598C6}"/>
          </ac:spMkLst>
        </pc:spChg>
        <pc:spChg chg="add del">
          <ac:chgData name="Yasmine Maya Kamili" userId="S::yasmine.maya.kamili@fr.ey.com::68d894e5-b043-43cf-86b4-a2bc4ad2f87e" providerId="AD" clId="Web-{852817A5-D31B-48AB-28D2-792BDC20D9F6}" dt="2023-06-29T18:46:32.217" v="243"/>
          <ac:spMkLst>
            <pc:docMk/>
            <pc:sldMk cId="2329620912" sldId="380"/>
            <ac:spMk id="8" creationId="{C1348794-C10B-AE2A-245C-B0879C50D86C}"/>
          </ac:spMkLst>
        </pc:spChg>
        <pc:spChg chg="mod">
          <ac:chgData name="Yasmine Maya Kamili" userId="S::yasmine.maya.kamili@fr.ey.com::68d894e5-b043-43cf-86b4-a2bc4ad2f87e" providerId="AD" clId="Web-{852817A5-D31B-48AB-28D2-792BDC20D9F6}" dt="2023-06-29T18:45:42.794" v="240" actId="20577"/>
          <ac:spMkLst>
            <pc:docMk/>
            <pc:sldMk cId="2329620912" sldId="380"/>
            <ac:spMk id="9" creationId="{10B8B087-C489-4C29-91AF-9B8C01EFBF40}"/>
          </ac:spMkLst>
        </pc:spChg>
        <pc:picChg chg="add">
          <ac:chgData name="Yasmine Maya Kamili" userId="S::yasmine.maya.kamili@fr.ey.com::68d894e5-b043-43cf-86b4-a2bc4ad2f87e" providerId="AD" clId="Web-{852817A5-D31B-48AB-28D2-792BDC20D9F6}" dt="2023-06-29T18:45:28.434" v="233"/>
          <ac:picMkLst>
            <pc:docMk/>
            <pc:sldMk cId="2329620912" sldId="380"/>
            <ac:picMk id="3" creationId="{42107EE4-4468-BC7A-1756-748CF54ADF54}"/>
          </ac:picMkLst>
        </pc:picChg>
        <pc:picChg chg="del">
          <ac:chgData name="Yasmine Maya Kamili" userId="S::yasmine.maya.kamili@fr.ey.com::68d894e5-b043-43cf-86b4-a2bc4ad2f87e" providerId="AD" clId="Web-{852817A5-D31B-48AB-28D2-792BDC20D9F6}" dt="2023-06-29T18:45:10.637" v="232"/>
          <ac:picMkLst>
            <pc:docMk/>
            <pc:sldMk cId="2329620912" sldId="380"/>
            <ac:picMk id="4" creationId="{5FB23420-7545-4A22-B815-B87F996E6B81}"/>
          </ac:picMkLst>
        </pc:picChg>
      </pc:sldChg>
      <pc:sldChg chg="addSp delSp modSp">
        <pc:chgData name="Yasmine Maya Kamili" userId="S::yasmine.maya.kamili@fr.ey.com::68d894e5-b043-43cf-86b4-a2bc4ad2f87e" providerId="AD" clId="Web-{852817A5-D31B-48AB-28D2-792BDC20D9F6}" dt="2023-06-30T11:14:44.543" v="341" actId="20577"/>
        <pc:sldMkLst>
          <pc:docMk/>
          <pc:sldMk cId="1918257663" sldId="381"/>
        </pc:sldMkLst>
        <pc:spChg chg="add mod">
          <ac:chgData name="Yasmine Maya Kamili" userId="S::yasmine.maya.kamili@fr.ey.com::68d894e5-b043-43cf-86b4-a2bc4ad2f87e" providerId="AD" clId="Web-{852817A5-D31B-48AB-28D2-792BDC20D9F6}" dt="2023-06-30T11:14:44.543" v="341" actId="20577"/>
          <ac:spMkLst>
            <pc:docMk/>
            <pc:sldMk cId="1918257663" sldId="381"/>
            <ac:spMk id="2" creationId="{D68CF977-C920-327D-3F07-ACFF6B1037C1}"/>
          </ac:spMkLst>
        </pc:spChg>
        <pc:spChg chg="add del">
          <ac:chgData name="Yasmine Maya Kamili" userId="S::yasmine.maya.kamili@fr.ey.com::68d894e5-b043-43cf-86b4-a2bc4ad2f87e" providerId="AD" clId="Web-{852817A5-D31B-48AB-28D2-792BDC20D9F6}" dt="2023-06-29T18:52:48.789" v="332"/>
          <ac:spMkLst>
            <pc:docMk/>
            <pc:sldMk cId="1918257663" sldId="381"/>
            <ac:spMk id="3" creationId="{3EE20398-C1DA-D8D3-666C-4EEDF2364CBD}"/>
          </ac:spMkLst>
        </pc:spChg>
        <pc:spChg chg="add">
          <ac:chgData name="Yasmine Maya Kamili" userId="S::yasmine.maya.kamili@fr.ey.com::68d894e5-b043-43cf-86b4-a2bc4ad2f87e" providerId="AD" clId="Web-{852817A5-D31B-48AB-28D2-792BDC20D9F6}" dt="2023-06-29T18:53:15.696" v="333"/>
          <ac:spMkLst>
            <pc:docMk/>
            <pc:sldMk cId="1918257663" sldId="381"/>
            <ac:spMk id="8" creationId="{CC4FBCD6-5357-1E78-FCBE-3BD4B4EA8F8A}"/>
          </ac:spMkLst>
        </pc:spChg>
      </pc:sldChg>
      <pc:sldChg chg="addSp delSp modSp add replId">
        <pc:chgData name="Yasmine Maya Kamili" userId="S::yasmine.maya.kamili@fr.ey.com::68d894e5-b043-43cf-86b4-a2bc4ad2f87e" providerId="AD" clId="Web-{852817A5-D31B-48AB-28D2-792BDC20D9F6}" dt="2023-06-30T11:16:07.594" v="398" actId="20577"/>
        <pc:sldMkLst>
          <pc:docMk/>
          <pc:sldMk cId="1481319614" sldId="407"/>
        </pc:sldMkLst>
        <pc:spChg chg="add mod">
          <ac:chgData name="Yasmine Maya Kamili" userId="S::yasmine.maya.kamili@fr.ey.com::68d894e5-b043-43cf-86b4-a2bc4ad2f87e" providerId="AD" clId="Web-{852817A5-D31B-48AB-28D2-792BDC20D9F6}" dt="2023-06-29T18:36:53.155" v="15" actId="1076"/>
          <ac:spMkLst>
            <pc:docMk/>
            <pc:sldMk cId="1481319614" sldId="407"/>
            <ac:spMk id="3" creationId="{098C1DB4-97DC-F8AC-05F3-19E769D4C7E2}"/>
          </ac:spMkLst>
        </pc:spChg>
        <pc:spChg chg="add mod">
          <ac:chgData name="Yasmine Maya Kamili" userId="S::yasmine.maya.kamili@fr.ey.com::68d894e5-b043-43cf-86b4-a2bc4ad2f87e" providerId="AD" clId="Web-{852817A5-D31B-48AB-28D2-792BDC20D9F6}" dt="2023-06-30T11:16:07.594" v="398" actId="20577"/>
          <ac:spMkLst>
            <pc:docMk/>
            <pc:sldMk cId="1481319614" sldId="407"/>
            <ac:spMk id="4" creationId="{43262039-7A7B-48A9-513F-40C97CBB6556}"/>
          </ac:spMkLst>
        </pc:spChg>
        <pc:spChg chg="add del">
          <ac:chgData name="Yasmine Maya Kamili" userId="S::yasmine.maya.kamili@fr.ey.com::68d894e5-b043-43cf-86b4-a2bc4ad2f87e" providerId="AD" clId="Web-{852817A5-D31B-48AB-28D2-792BDC20D9F6}" dt="2023-06-29T18:39:41.862" v="133"/>
          <ac:spMkLst>
            <pc:docMk/>
            <pc:sldMk cId="1481319614" sldId="407"/>
            <ac:spMk id="5" creationId="{098C1DB4-97DC-F8AC-05F3-19E769D4C7E2}"/>
          </ac:spMkLst>
        </pc:spChg>
        <pc:spChg chg="add mod">
          <ac:chgData name="Yasmine Maya Kamili" userId="S::yasmine.maya.kamili@fr.ey.com::68d894e5-b043-43cf-86b4-a2bc4ad2f87e" providerId="AD" clId="Web-{852817A5-D31B-48AB-28D2-792BDC20D9F6}" dt="2023-06-29T18:43:21.134" v="221" actId="1076"/>
          <ac:spMkLst>
            <pc:docMk/>
            <pc:sldMk cId="1481319614" sldId="407"/>
            <ac:spMk id="6" creationId="{427DB2B3-CAF5-FA26-925F-9EB2E4474706}"/>
          </ac:spMkLst>
        </pc:spChg>
        <pc:spChg chg="add mod">
          <ac:chgData name="Yasmine Maya Kamili" userId="S::yasmine.maya.kamili@fr.ey.com::68d894e5-b043-43cf-86b4-a2bc4ad2f87e" providerId="AD" clId="Web-{852817A5-D31B-48AB-28D2-792BDC20D9F6}" dt="2023-06-29T18:44:25.307" v="230" actId="20577"/>
          <ac:spMkLst>
            <pc:docMk/>
            <pc:sldMk cId="1481319614" sldId="407"/>
            <ac:spMk id="13" creationId="{7370EF70-1B17-626C-2C2A-4296C86F4633}"/>
          </ac:spMkLst>
        </pc:spChg>
        <pc:picChg chg="add mod">
          <ac:chgData name="Yasmine Maya Kamili" userId="S::yasmine.maya.kamili@fr.ey.com::68d894e5-b043-43cf-86b4-a2bc4ad2f87e" providerId="AD" clId="Web-{852817A5-D31B-48AB-28D2-792BDC20D9F6}" dt="2023-06-29T18:42:23.835" v="213" actId="1076"/>
          <ac:picMkLst>
            <pc:docMk/>
            <pc:sldMk cId="1481319614" sldId="407"/>
            <ac:picMk id="2" creationId="{06E2A486-43CD-22A9-2BF2-F9E57A4EE5AC}"/>
          </ac:picMkLst>
        </pc:picChg>
        <pc:picChg chg="add">
          <ac:chgData name="Yasmine Maya Kamili" userId="S::yasmine.maya.kamili@fr.ey.com::68d894e5-b043-43cf-86b4-a2bc4ad2f87e" providerId="AD" clId="Web-{852817A5-D31B-48AB-28D2-792BDC20D9F6}" dt="2023-06-29T18:43:55.338" v="222"/>
          <ac:picMkLst>
            <pc:docMk/>
            <pc:sldMk cId="1481319614" sldId="407"/>
            <ac:picMk id="8" creationId="{7D8548D5-F59A-F696-E2F1-C13166C42B60}"/>
          </ac:picMkLst>
        </pc:picChg>
        <pc:picChg chg="add del">
          <ac:chgData name="Yasmine Maya Kamili" userId="S::yasmine.maya.kamili@fr.ey.com::68d894e5-b043-43cf-86b4-a2bc4ad2f87e" providerId="AD" clId="Web-{852817A5-D31B-48AB-28D2-792BDC20D9F6}" dt="2023-06-29T18:44:05.963" v="224"/>
          <ac:picMkLst>
            <pc:docMk/>
            <pc:sldMk cId="1481319614" sldId="407"/>
            <ac:picMk id="10" creationId="{E8840302-B1F4-B086-EA75-9A8932ABD7BE}"/>
          </ac:picMkLst>
        </pc:picChg>
        <pc:picChg chg="del">
          <ac:chgData name="Yasmine Maya Kamili" userId="S::yasmine.maya.kamili@fr.ey.com::68d894e5-b043-43cf-86b4-a2bc4ad2f87e" providerId="AD" clId="Web-{852817A5-D31B-48AB-28D2-792BDC20D9F6}" dt="2023-06-29T18:33:57.525" v="1"/>
          <ac:picMkLst>
            <pc:docMk/>
            <pc:sldMk cId="1481319614" sldId="407"/>
            <ac:picMk id="11" creationId="{8DEF58D8-AB47-4094-9B01-86282D5C4842}"/>
          </ac:picMkLst>
        </pc:picChg>
      </pc:sldChg>
      <pc:sldChg chg="addSp delSp modSp add replId">
        <pc:chgData name="Yasmine Maya Kamili" userId="S::yasmine.maya.kamili@fr.ey.com::68d894e5-b043-43cf-86b4-a2bc4ad2f87e" providerId="AD" clId="Web-{852817A5-D31B-48AB-28D2-792BDC20D9F6}" dt="2023-06-30T11:19:15.306" v="492" actId="1076"/>
        <pc:sldMkLst>
          <pc:docMk/>
          <pc:sldMk cId="3227491479" sldId="408"/>
        </pc:sldMkLst>
        <pc:spChg chg="add mod ord">
          <ac:chgData name="Yasmine Maya Kamili" userId="S::yasmine.maya.kamili@fr.ey.com::68d894e5-b043-43cf-86b4-a2bc4ad2f87e" providerId="AD" clId="Web-{852817A5-D31B-48AB-28D2-792BDC20D9F6}" dt="2023-06-30T11:19:15.306" v="492" actId="1076"/>
          <ac:spMkLst>
            <pc:docMk/>
            <pc:sldMk cId="3227491479" sldId="408"/>
            <ac:spMk id="2" creationId="{AF8DFB41-2DFB-79A0-9EB6-8EF9BE0739A7}"/>
          </ac:spMkLst>
        </pc:spChg>
        <pc:spChg chg="add">
          <ac:chgData name="Yasmine Maya Kamili" userId="S::yasmine.maya.kamili@fr.ey.com::68d894e5-b043-43cf-86b4-a2bc4ad2f87e" providerId="AD" clId="Web-{852817A5-D31B-48AB-28D2-792BDC20D9F6}" dt="2023-06-29T18:46:49.421" v="247"/>
          <ac:spMkLst>
            <pc:docMk/>
            <pc:sldMk cId="3227491479" sldId="408"/>
            <ac:spMk id="3" creationId="{C313FF9E-E547-EB6A-8665-725886E516EC}"/>
          </ac:spMkLst>
        </pc:spChg>
        <pc:spChg chg="add mod">
          <ac:chgData name="Yasmine Maya Kamili" userId="S::yasmine.maya.kamili@fr.ey.com::68d894e5-b043-43cf-86b4-a2bc4ad2f87e" providerId="AD" clId="Web-{852817A5-D31B-48AB-28D2-792BDC20D9F6}" dt="2023-06-30T11:17:57.661" v="483"/>
          <ac:spMkLst>
            <pc:docMk/>
            <pc:sldMk cId="3227491479" sldId="408"/>
            <ac:spMk id="8" creationId="{750739CE-4CF0-FE34-6C0D-82DCFD1621D4}"/>
          </ac:spMkLst>
        </pc:spChg>
        <pc:spChg chg="mod">
          <ac:chgData name="Yasmine Maya Kamili" userId="S::yasmine.maya.kamili@fr.ey.com::68d894e5-b043-43cf-86b4-a2bc4ad2f87e" providerId="AD" clId="Web-{852817A5-D31B-48AB-28D2-792BDC20D9F6}" dt="2023-06-29T18:47:11.687" v="257" actId="20577"/>
          <ac:spMkLst>
            <pc:docMk/>
            <pc:sldMk cId="3227491479" sldId="408"/>
            <ac:spMk id="9" creationId="{10B8B087-C489-4C29-91AF-9B8C01EFBF40}"/>
          </ac:spMkLst>
        </pc:spChg>
        <pc:spChg chg="add mod">
          <ac:chgData name="Yasmine Maya Kamili" userId="S::yasmine.maya.kamili@fr.ey.com::68d894e5-b043-43cf-86b4-a2bc4ad2f87e" providerId="AD" clId="Web-{852817A5-D31B-48AB-28D2-792BDC20D9F6}" dt="2023-06-29T18:49:00.299" v="329" actId="1076"/>
          <ac:spMkLst>
            <pc:docMk/>
            <pc:sldMk cId="3227491479" sldId="408"/>
            <ac:spMk id="12" creationId="{A3ABBBF9-AD62-1CFF-CB64-32615838254A}"/>
          </ac:spMkLst>
        </pc:spChg>
        <pc:picChg chg="del">
          <ac:chgData name="Yasmine Maya Kamili" userId="S::yasmine.maya.kamili@fr.ey.com::68d894e5-b043-43cf-86b4-a2bc4ad2f87e" providerId="AD" clId="Web-{852817A5-D31B-48AB-28D2-792BDC20D9F6}" dt="2023-06-29T18:46:48.233" v="246"/>
          <ac:picMkLst>
            <pc:docMk/>
            <pc:sldMk cId="3227491479" sldId="408"/>
            <ac:picMk id="4" creationId="{5FB23420-7545-4A22-B815-B87F996E6B81}"/>
          </ac:picMkLst>
        </pc:picChg>
        <pc:picChg chg="add">
          <ac:chgData name="Yasmine Maya Kamili" userId="S::yasmine.maya.kamili@fr.ey.com::68d894e5-b043-43cf-86b4-a2bc4ad2f87e" providerId="AD" clId="Web-{852817A5-D31B-48AB-28D2-792BDC20D9F6}" dt="2023-06-29T18:47:01.905" v="248"/>
          <ac:picMkLst>
            <pc:docMk/>
            <pc:sldMk cId="3227491479" sldId="408"/>
            <ac:picMk id="6" creationId="{59C1219C-B8FF-D158-FD36-93AE70DE00B0}"/>
          </ac:picMkLst>
        </pc:picChg>
      </pc:sldChg>
      <pc:sldChg chg="add replId">
        <pc:chgData name="Yasmine Maya Kamili" userId="S::yasmine.maya.kamili@fr.ey.com::68d894e5-b043-43cf-86b4-a2bc4ad2f87e" providerId="AD" clId="Web-{852817A5-D31B-48AB-28D2-792BDC20D9F6}" dt="2023-06-29T18:46:45.108" v="245"/>
        <pc:sldMkLst>
          <pc:docMk/>
          <pc:sldMk cId="37831243" sldId="409"/>
        </pc:sldMkLst>
      </pc:sldChg>
    </pc:docChg>
  </pc:docChgLst>
  <pc:docChgLst>
    <pc:chgData name="Jean-Luc Kui" userId="878fcfaf-2892-4487-9609-2b089f297847" providerId="ADAL" clId="{08AA0024-F6BB-4179-881B-E9DDB32D6676}"/>
    <pc:docChg chg="custSel modSld">
      <pc:chgData name="Jean-Luc Kui" userId="878fcfaf-2892-4487-9609-2b089f297847" providerId="ADAL" clId="{08AA0024-F6BB-4179-881B-E9DDB32D6676}" dt="2022-09-29T16:07:41.671" v="8" actId="20577"/>
      <pc:docMkLst>
        <pc:docMk/>
      </pc:docMkLst>
      <pc:sldChg chg="modSp mod">
        <pc:chgData name="Jean-Luc Kui" userId="878fcfaf-2892-4487-9609-2b089f297847" providerId="ADAL" clId="{08AA0024-F6BB-4179-881B-E9DDB32D6676}" dt="2022-09-29T16:06:52.444" v="1" actId="20577"/>
        <pc:sldMkLst>
          <pc:docMk/>
          <pc:sldMk cId="3912447134" sldId="256"/>
        </pc:sldMkLst>
        <pc:spChg chg="mod">
          <ac:chgData name="Jean-Luc Kui" userId="878fcfaf-2892-4487-9609-2b089f297847" providerId="ADAL" clId="{08AA0024-F6BB-4179-881B-E9DDB32D6676}" dt="2022-09-29T16:06:52.444" v="1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 mod">
        <pc:chgData name="Jean-Luc Kui" userId="878fcfaf-2892-4487-9609-2b089f297847" providerId="ADAL" clId="{08AA0024-F6BB-4179-881B-E9DDB32D6676}" dt="2022-09-29T16:07:35.766" v="7" actId="20577"/>
        <pc:sldMkLst>
          <pc:docMk/>
          <pc:sldMk cId="3855590390" sldId="308"/>
        </pc:sldMkLst>
        <pc:spChg chg="mod">
          <ac:chgData name="Jean-Luc Kui" userId="878fcfaf-2892-4487-9609-2b089f297847" providerId="ADAL" clId="{08AA0024-F6BB-4179-881B-E9DDB32D6676}" dt="2022-09-29T16:07:35.766" v="7" actId="20577"/>
          <ac:spMkLst>
            <pc:docMk/>
            <pc:sldMk cId="3855590390" sldId="308"/>
            <ac:spMk id="15" creationId="{7EFBBDA5-CEB3-4891-BC44-B76E1DDFE6A5}"/>
          </ac:spMkLst>
        </pc:spChg>
      </pc:sldChg>
      <pc:sldChg chg="modSp mod">
        <pc:chgData name="Jean-Luc Kui" userId="878fcfaf-2892-4487-9609-2b089f297847" providerId="ADAL" clId="{08AA0024-F6BB-4179-881B-E9DDB32D6676}" dt="2022-09-29T16:07:41.671" v="8" actId="20577"/>
        <pc:sldMkLst>
          <pc:docMk/>
          <pc:sldMk cId="2162501187" sldId="349"/>
        </pc:sldMkLst>
        <pc:spChg chg="mod">
          <ac:chgData name="Jean-Luc Kui" userId="878fcfaf-2892-4487-9609-2b089f297847" providerId="ADAL" clId="{08AA0024-F6BB-4179-881B-E9DDB32D6676}" dt="2022-09-29T16:07:41.671" v="8" actId="20577"/>
          <ac:spMkLst>
            <pc:docMk/>
            <pc:sldMk cId="2162501187" sldId="349"/>
            <ac:spMk id="17" creationId="{C43B9B5E-2797-45B2-AF47-14DAF369B0AA}"/>
          </ac:spMkLst>
        </pc:spChg>
      </pc:sldChg>
      <pc:sldChg chg="modSp mod">
        <pc:chgData name="Jean-Luc Kui" userId="878fcfaf-2892-4487-9609-2b089f297847" providerId="ADAL" clId="{08AA0024-F6BB-4179-881B-E9DDB32D6676}" dt="2022-09-29T16:07:21.408" v="6" actId="20577"/>
        <pc:sldMkLst>
          <pc:docMk/>
          <pc:sldMk cId="2329620912" sldId="380"/>
        </pc:sldMkLst>
        <pc:spChg chg="mod">
          <ac:chgData name="Jean-Luc Kui" userId="878fcfaf-2892-4487-9609-2b089f297847" providerId="ADAL" clId="{08AA0024-F6BB-4179-881B-E9DDB32D6676}" dt="2022-09-29T16:07:21.408" v="6" actId="20577"/>
          <ac:spMkLst>
            <pc:docMk/>
            <pc:sldMk cId="2329620912" sldId="380"/>
            <ac:spMk id="9" creationId="{10B8B087-C489-4C29-91AF-9B8C01EFBF40}"/>
          </ac:spMkLst>
        </pc:spChg>
      </pc:sldChg>
      <pc:sldChg chg="modSp mod">
        <pc:chgData name="Jean-Luc Kui" userId="878fcfaf-2892-4487-9609-2b089f297847" providerId="ADAL" clId="{08AA0024-F6BB-4179-881B-E9DDB32D6676}" dt="2022-09-29T16:07:19.153" v="5" actId="20577"/>
        <pc:sldMkLst>
          <pc:docMk/>
          <pc:sldMk cId="71855491" sldId="390"/>
        </pc:sldMkLst>
        <pc:spChg chg="mod">
          <ac:chgData name="Jean-Luc Kui" userId="878fcfaf-2892-4487-9609-2b089f297847" providerId="ADAL" clId="{08AA0024-F6BB-4179-881B-E9DDB32D6676}" dt="2022-09-29T16:07:19.153" v="5" actId="20577"/>
          <ac:spMkLst>
            <pc:docMk/>
            <pc:sldMk cId="71855491" sldId="390"/>
            <ac:spMk id="8" creationId="{D4023348-7F41-4725-85E9-8497429DC84A}"/>
          </ac:spMkLst>
        </pc:spChg>
      </pc:sldChg>
    </pc:docChg>
  </pc:docChgLst>
  <pc:docChgLst>
    <pc:chgData name="Yasmine Maya Kamili" userId="S::yasmine.maya.kamili@fr.ey.com::68d894e5-b043-43cf-86b4-a2bc4ad2f87e" providerId="AD" clId="Web-{202B342D-1A9C-FC25-2B76-C6C3B34CC1D7}"/>
    <pc:docChg chg="addSld delSld modSld sldOrd">
      <pc:chgData name="Yasmine Maya Kamili" userId="S::yasmine.maya.kamili@fr.ey.com::68d894e5-b043-43cf-86b4-a2bc4ad2f87e" providerId="AD" clId="Web-{202B342D-1A9C-FC25-2B76-C6C3B34CC1D7}" dt="2023-09-18T13:16:12.736" v="497" actId="1076"/>
      <pc:docMkLst>
        <pc:docMk/>
      </pc:docMkLst>
      <pc:sldChg chg="modSp">
        <pc:chgData name="Yasmine Maya Kamili" userId="S::yasmine.maya.kamili@fr.ey.com::68d894e5-b043-43cf-86b4-a2bc4ad2f87e" providerId="AD" clId="Web-{202B342D-1A9C-FC25-2B76-C6C3B34CC1D7}" dt="2023-09-18T11:54:47.616" v="490" actId="20577"/>
        <pc:sldMkLst>
          <pc:docMk/>
          <pc:sldMk cId="3130695163" sldId="274"/>
        </pc:sldMkLst>
        <pc:spChg chg="mod">
          <ac:chgData name="Yasmine Maya Kamili" userId="S::yasmine.maya.kamili@fr.ey.com::68d894e5-b043-43cf-86b4-a2bc4ad2f87e" providerId="AD" clId="Web-{202B342D-1A9C-FC25-2B76-C6C3B34CC1D7}" dt="2023-09-18T11:54:47.616" v="490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ord">
        <pc:chgData name="Yasmine Maya Kamili" userId="S::yasmine.maya.kamili@fr.ey.com::68d894e5-b043-43cf-86b4-a2bc4ad2f87e" providerId="AD" clId="Web-{202B342D-1A9C-FC25-2B76-C6C3B34CC1D7}" dt="2023-09-18T11:38:35.250" v="459" actId="1076"/>
        <pc:sldMkLst>
          <pc:docMk/>
          <pc:sldMk cId="3855590390" sldId="308"/>
        </pc:sldMkLst>
        <pc:spChg chg="add">
          <ac:chgData name="Yasmine Maya Kamili" userId="S::yasmine.maya.kamili@fr.ey.com::68d894e5-b043-43cf-86b4-a2bc4ad2f87e" providerId="AD" clId="Web-{202B342D-1A9C-FC25-2B76-C6C3B34CC1D7}" dt="2023-09-18T11:36:52.996" v="443"/>
          <ac:spMkLst>
            <pc:docMk/>
            <pc:sldMk cId="3855590390" sldId="308"/>
            <ac:spMk id="5" creationId="{29D7404C-ED30-925F-8EB8-B3C6088D78FF}"/>
          </ac:spMkLst>
        </pc:spChg>
        <pc:spChg chg="add mod">
          <ac:chgData name="Yasmine Maya Kamili" userId="S::yasmine.maya.kamili@fr.ey.com::68d894e5-b043-43cf-86b4-a2bc4ad2f87e" providerId="AD" clId="Web-{202B342D-1A9C-FC25-2B76-C6C3B34CC1D7}" dt="2023-09-18T11:38:35.250" v="459" actId="1076"/>
          <ac:spMkLst>
            <pc:docMk/>
            <pc:sldMk cId="3855590390" sldId="308"/>
            <ac:spMk id="7" creationId="{4E2CE2E2-1375-DC59-D52B-587E67F46A17}"/>
          </ac:spMkLst>
        </pc:spChg>
        <pc:spChg chg="del mod">
          <ac:chgData name="Yasmine Maya Kamili" userId="S::yasmine.maya.kamili@fr.ey.com::68d894e5-b043-43cf-86b4-a2bc4ad2f87e" providerId="AD" clId="Web-{202B342D-1A9C-FC25-2B76-C6C3B34CC1D7}" dt="2023-09-18T11:36:02.322" v="438"/>
          <ac:spMkLst>
            <pc:docMk/>
            <pc:sldMk cId="3855590390" sldId="308"/>
            <ac:spMk id="11" creationId="{9405CF0F-E971-4138-B52A-CB5E591089DF}"/>
          </ac:spMkLst>
        </pc:spChg>
        <pc:spChg chg="del">
          <ac:chgData name="Yasmine Maya Kamili" userId="S::yasmine.maya.kamili@fr.ey.com::68d894e5-b043-43cf-86b4-a2bc4ad2f87e" providerId="AD" clId="Web-{202B342D-1A9C-FC25-2B76-C6C3B34CC1D7}" dt="2023-09-18T11:36:05.181" v="439"/>
          <ac:spMkLst>
            <pc:docMk/>
            <pc:sldMk cId="3855590390" sldId="308"/>
            <ac:spMk id="15" creationId="{7EFBBDA5-CEB3-4891-BC44-B76E1DDFE6A5}"/>
          </ac:spMkLst>
        </pc:spChg>
        <pc:picChg chg="add mod">
          <ac:chgData name="Yasmine Maya Kamili" userId="S::yasmine.maya.kamili@fr.ey.com::68d894e5-b043-43cf-86b4-a2bc4ad2f87e" providerId="AD" clId="Web-{202B342D-1A9C-FC25-2B76-C6C3B34CC1D7}" dt="2023-09-18T11:36:44.120" v="442" actId="1076"/>
          <ac:picMkLst>
            <pc:docMk/>
            <pc:sldMk cId="3855590390" sldId="308"/>
            <ac:picMk id="3" creationId="{BA07FA04-5A18-74CE-D5B9-B0D5B97E516E}"/>
          </ac:picMkLst>
        </pc:picChg>
        <pc:picChg chg="del">
          <ac:chgData name="Yasmine Maya Kamili" userId="S::yasmine.maya.kamili@fr.ey.com::68d894e5-b043-43cf-86b4-a2bc4ad2f87e" providerId="AD" clId="Web-{202B342D-1A9C-FC25-2B76-C6C3B34CC1D7}" dt="2023-09-18T11:35:55.415" v="435"/>
          <ac:picMkLst>
            <pc:docMk/>
            <pc:sldMk cId="3855590390" sldId="308"/>
            <ac:picMk id="9" creationId="{62E29B0F-49FC-406B-B0E6-B4DCC490D83E}"/>
          </ac:picMkLst>
        </pc:picChg>
        <pc:picChg chg="del">
          <ac:chgData name="Yasmine Maya Kamili" userId="S::yasmine.maya.kamili@fr.ey.com::68d894e5-b043-43cf-86b4-a2bc4ad2f87e" providerId="AD" clId="Web-{202B342D-1A9C-FC25-2B76-C6C3B34CC1D7}" dt="2023-09-18T11:36:07.759" v="440"/>
          <ac:picMkLst>
            <pc:docMk/>
            <pc:sldMk cId="3855590390" sldId="308"/>
            <ac:picMk id="16" creationId="{9C155C1F-7BB8-4E0A-88A5-DE8BDF6A3817}"/>
          </ac:picMkLst>
        </pc:picChg>
        <pc:cxnChg chg="del">
          <ac:chgData name="Yasmine Maya Kamili" userId="S::yasmine.maya.kamili@fr.ey.com::68d894e5-b043-43cf-86b4-a2bc4ad2f87e" providerId="AD" clId="Web-{202B342D-1A9C-FC25-2B76-C6C3B34CC1D7}" dt="2023-09-18T11:35:57.603" v="436"/>
          <ac:cxnSpMkLst>
            <pc:docMk/>
            <pc:sldMk cId="3855590390" sldId="308"/>
            <ac:cxnSpMk id="10" creationId="{C1C7D472-DB48-46DD-B0A7-9DC2C4893709}"/>
          </ac:cxnSpMkLst>
        </pc:cxnChg>
      </pc:sldChg>
      <pc:sldChg chg="addSp delSp modSp">
        <pc:chgData name="Yasmine Maya Kamili" userId="S::yasmine.maya.kamili@fr.ey.com::68d894e5-b043-43cf-86b4-a2bc4ad2f87e" providerId="AD" clId="Web-{202B342D-1A9C-FC25-2B76-C6C3B34CC1D7}" dt="2023-09-18T11:35:37.758" v="420"/>
        <pc:sldMkLst>
          <pc:docMk/>
          <pc:sldMk cId="1607381771" sldId="314"/>
        </pc:sldMkLst>
        <pc:spChg chg="add del mod">
          <ac:chgData name="Yasmine Maya Kamili" userId="S::yasmine.maya.kamili@fr.ey.com::68d894e5-b043-43cf-86b4-a2bc4ad2f87e" providerId="AD" clId="Web-{202B342D-1A9C-FC25-2B76-C6C3B34CC1D7}" dt="2023-09-18T11:35:37.758" v="420"/>
          <ac:spMkLst>
            <pc:docMk/>
            <pc:sldMk cId="1607381771" sldId="314"/>
            <ac:spMk id="2" creationId="{483AED94-7548-40F9-B0F9-FCA6BFA0BE67}"/>
          </ac:spMkLst>
        </pc:spChg>
      </pc:sldChg>
      <pc:sldChg chg="addSp modSp mod setBg">
        <pc:chgData name="Yasmine Maya Kamili" userId="S::yasmine.maya.kamili@fr.ey.com::68d894e5-b043-43cf-86b4-a2bc4ad2f87e" providerId="AD" clId="Web-{202B342D-1A9C-FC25-2B76-C6C3B34CC1D7}" dt="2023-09-15T16:40:49.064" v="389" actId="20577"/>
        <pc:sldMkLst>
          <pc:docMk/>
          <pc:sldMk cId="691914871" sldId="332"/>
        </pc:sldMkLst>
        <pc:spChg chg="add mod">
          <ac:chgData name="Yasmine Maya Kamili" userId="S::yasmine.maya.kamili@fr.ey.com::68d894e5-b043-43cf-86b4-a2bc4ad2f87e" providerId="AD" clId="Web-{202B342D-1A9C-FC25-2B76-C6C3B34CC1D7}" dt="2023-09-15T16:40:49.064" v="389" actId="20577"/>
          <ac:spMkLst>
            <pc:docMk/>
            <pc:sldMk cId="691914871" sldId="332"/>
            <ac:spMk id="4" creationId="{1C3EDB5A-871C-47B6-18C7-51E12B20BEB7}"/>
          </ac:spMkLst>
        </pc:spChg>
        <pc:spChg chg="add">
          <ac:chgData name="Yasmine Maya Kamili" userId="S::yasmine.maya.kamili@fr.ey.com::68d894e5-b043-43cf-86b4-a2bc4ad2f87e" providerId="AD" clId="Web-{202B342D-1A9C-FC25-2B76-C6C3B34CC1D7}" dt="2023-09-15T10:34:18.554" v="86"/>
          <ac:spMkLst>
            <pc:docMk/>
            <pc:sldMk cId="691914871" sldId="332"/>
            <ac:spMk id="6" creationId="{16CB2D5D-EE86-6888-344A-A0BF03BCCA87}"/>
          </ac:spMkLst>
        </pc:spChg>
        <pc:picChg chg="mod">
          <ac:chgData name="Yasmine Maya Kamili" userId="S::yasmine.maya.kamili@fr.ey.com::68d894e5-b043-43cf-86b4-a2bc4ad2f87e" providerId="AD" clId="Web-{202B342D-1A9C-FC25-2B76-C6C3B34CC1D7}" dt="2023-09-15T10:33:27.053" v="78" actId="1076"/>
          <ac:picMkLst>
            <pc:docMk/>
            <pc:sldMk cId="691914871" sldId="332"/>
            <ac:picMk id="3" creationId="{E12B6596-7ECA-4455-9937-8AE69231C48C}"/>
          </ac:picMkLst>
        </pc:picChg>
      </pc:sldChg>
      <pc:sldChg chg="addSp delSp modSp">
        <pc:chgData name="Yasmine Maya Kamili" userId="S::yasmine.maya.kamili@fr.ey.com::68d894e5-b043-43cf-86b4-a2bc4ad2f87e" providerId="AD" clId="Web-{202B342D-1A9C-FC25-2B76-C6C3B34CC1D7}" dt="2023-09-18T13:15:10.797" v="493"/>
        <pc:sldMkLst>
          <pc:docMk/>
          <pc:sldMk cId="1647652612" sldId="348"/>
        </pc:sldMkLst>
        <pc:spChg chg="add del mod">
          <ac:chgData name="Yasmine Maya Kamili" userId="S::yasmine.maya.kamili@fr.ey.com::68d894e5-b043-43cf-86b4-a2bc4ad2f87e" providerId="AD" clId="Web-{202B342D-1A9C-FC25-2B76-C6C3B34CC1D7}" dt="2023-09-18T13:15:10.797" v="493"/>
          <ac:spMkLst>
            <pc:docMk/>
            <pc:sldMk cId="1647652612" sldId="348"/>
            <ac:spMk id="2" creationId="{53114B2E-DB68-E75D-9B67-14FF1D08CF86}"/>
          </ac:spMkLst>
        </pc:spChg>
      </pc:sldChg>
      <pc:sldChg chg="addSp delSp modSp">
        <pc:chgData name="Yasmine Maya Kamili" userId="S::yasmine.maya.kamili@fr.ey.com::68d894e5-b043-43cf-86b4-a2bc4ad2f87e" providerId="AD" clId="Web-{202B342D-1A9C-FC25-2B76-C6C3B34CC1D7}" dt="2023-09-18T13:15:21.469" v="494" actId="1076"/>
        <pc:sldMkLst>
          <pc:docMk/>
          <pc:sldMk cId="2162501187" sldId="349"/>
        </pc:sldMkLst>
        <pc:spChg chg="add mod">
          <ac:chgData name="Yasmine Maya Kamili" userId="S::yasmine.maya.kamili@fr.ey.com::68d894e5-b043-43cf-86b4-a2bc4ad2f87e" providerId="AD" clId="Web-{202B342D-1A9C-FC25-2B76-C6C3B34CC1D7}" dt="2023-09-18T13:15:21.469" v="494" actId="1076"/>
          <ac:spMkLst>
            <pc:docMk/>
            <pc:sldMk cId="2162501187" sldId="349"/>
            <ac:spMk id="5" creationId="{E64E3C5C-ED3D-E707-8778-962F93D00BBB}"/>
          </ac:spMkLst>
        </pc:spChg>
        <pc:spChg chg="add mod">
          <ac:chgData name="Yasmine Maya Kamili" userId="S::yasmine.maya.kamili@fr.ey.com::68d894e5-b043-43cf-86b4-a2bc4ad2f87e" providerId="AD" clId="Web-{202B342D-1A9C-FC25-2B76-C6C3B34CC1D7}" dt="2023-09-18T11:38:27.390" v="457" actId="1076"/>
          <ac:spMkLst>
            <pc:docMk/>
            <pc:sldMk cId="2162501187" sldId="349"/>
            <ac:spMk id="6" creationId="{E3E8F387-F28E-BF37-9C4B-C9D7244B9D31}"/>
          </ac:spMkLst>
        </pc:spChg>
        <pc:spChg chg="del mod">
          <ac:chgData name="Yasmine Maya Kamili" userId="S::yasmine.maya.kamili@fr.ey.com::68d894e5-b043-43cf-86b4-a2bc4ad2f87e" providerId="AD" clId="Web-{202B342D-1A9C-FC25-2B76-C6C3B34CC1D7}" dt="2023-09-18T11:35:01.897" v="413"/>
          <ac:spMkLst>
            <pc:docMk/>
            <pc:sldMk cId="2162501187" sldId="349"/>
            <ac:spMk id="12" creationId="{4A91FFBF-870C-4862-AA6B-4A566DDD8AD6}"/>
          </ac:spMkLst>
        </pc:spChg>
        <pc:spChg chg="del mod">
          <ac:chgData name="Yasmine Maya Kamili" userId="S::yasmine.maya.kamili@fr.ey.com::68d894e5-b043-43cf-86b4-a2bc4ad2f87e" providerId="AD" clId="Web-{202B342D-1A9C-FC25-2B76-C6C3B34CC1D7}" dt="2023-09-18T11:34:53.256" v="409"/>
          <ac:spMkLst>
            <pc:docMk/>
            <pc:sldMk cId="2162501187" sldId="349"/>
            <ac:spMk id="17" creationId="{C43B9B5E-2797-45B2-AF47-14DAF369B0AA}"/>
          </ac:spMkLst>
        </pc:spChg>
        <pc:picChg chg="del">
          <ac:chgData name="Yasmine Maya Kamili" userId="S::yasmine.maya.kamili@fr.ey.com::68d894e5-b043-43cf-86b4-a2bc4ad2f87e" providerId="AD" clId="Web-{202B342D-1A9C-FC25-2B76-C6C3B34CC1D7}" dt="2023-09-18T11:34:45.303" v="407"/>
          <ac:picMkLst>
            <pc:docMk/>
            <pc:sldMk cId="2162501187" sldId="349"/>
            <ac:picMk id="3" creationId="{420D679C-640F-43B7-8F1F-F80678127619}"/>
          </ac:picMkLst>
        </pc:picChg>
        <pc:picChg chg="add mod">
          <ac:chgData name="Yasmine Maya Kamili" userId="S::yasmine.maya.kamili@fr.ey.com::68d894e5-b043-43cf-86b4-a2bc4ad2f87e" providerId="AD" clId="Web-{202B342D-1A9C-FC25-2B76-C6C3B34CC1D7}" dt="2023-09-18T11:35:29.758" v="419" actId="1076"/>
          <ac:picMkLst>
            <pc:docMk/>
            <pc:sldMk cId="2162501187" sldId="349"/>
            <ac:picMk id="4" creationId="{EC5FA994-D229-1AA9-15CE-45A25411B22D}"/>
          </ac:picMkLst>
        </pc:picChg>
        <pc:picChg chg="del">
          <ac:chgData name="Yasmine Maya Kamili" userId="S::yasmine.maya.kamili@fr.ey.com::68d894e5-b043-43cf-86b4-a2bc4ad2f87e" providerId="AD" clId="Web-{202B342D-1A9C-FC25-2B76-C6C3B34CC1D7}" dt="2023-09-18T11:34:56.366" v="410"/>
          <ac:picMkLst>
            <pc:docMk/>
            <pc:sldMk cId="2162501187" sldId="349"/>
            <ac:picMk id="18" creationId="{A8DFC021-3B08-4A82-87BD-FD7FCE7A1880}"/>
          </ac:picMkLst>
        </pc:picChg>
      </pc:sldChg>
      <pc:sldChg chg="modSp">
        <pc:chgData name="Yasmine Maya Kamili" userId="S::yasmine.maya.kamili@fr.ey.com::68d894e5-b043-43cf-86b4-a2bc4ad2f87e" providerId="AD" clId="Web-{202B342D-1A9C-FC25-2B76-C6C3B34CC1D7}" dt="2023-09-18T13:13:35.919" v="492" actId="20577"/>
        <pc:sldMkLst>
          <pc:docMk/>
          <pc:sldMk cId="3863715921" sldId="358"/>
        </pc:sldMkLst>
        <pc:spChg chg="mod">
          <ac:chgData name="Yasmine Maya Kamili" userId="S::yasmine.maya.kamili@fr.ey.com::68d894e5-b043-43cf-86b4-a2bc4ad2f87e" providerId="AD" clId="Web-{202B342D-1A9C-FC25-2B76-C6C3B34CC1D7}" dt="2023-09-18T13:13:35.919" v="492" actId="20577"/>
          <ac:spMkLst>
            <pc:docMk/>
            <pc:sldMk cId="3863715921" sldId="358"/>
            <ac:spMk id="6" creationId="{072289BD-14F0-AC4C-AA3A-32E445460DDD}"/>
          </ac:spMkLst>
        </pc:spChg>
      </pc:sldChg>
      <pc:sldChg chg="addSp modSp mod setBg">
        <pc:chgData name="Yasmine Maya Kamili" userId="S::yasmine.maya.kamili@fr.ey.com::68d894e5-b043-43cf-86b4-a2bc4ad2f87e" providerId="AD" clId="Web-{202B342D-1A9C-FC25-2B76-C6C3B34CC1D7}" dt="2023-09-15T16:41:05.064" v="392" actId="20577"/>
        <pc:sldMkLst>
          <pc:docMk/>
          <pc:sldMk cId="650542536" sldId="376"/>
        </pc:sldMkLst>
        <pc:spChg chg="add">
          <ac:chgData name="Yasmine Maya Kamili" userId="S::yasmine.maya.kamili@fr.ey.com::68d894e5-b043-43cf-86b4-a2bc4ad2f87e" providerId="AD" clId="Web-{202B342D-1A9C-FC25-2B76-C6C3B34CC1D7}" dt="2023-09-15T10:34:22.117" v="87"/>
          <ac:spMkLst>
            <pc:docMk/>
            <pc:sldMk cId="650542536" sldId="376"/>
            <ac:spMk id="3" creationId="{87558479-9D73-F0DC-F12A-23BCFB292111}"/>
          </ac:spMkLst>
        </pc:spChg>
        <pc:spChg chg="add mod">
          <ac:chgData name="Yasmine Maya Kamili" userId="S::yasmine.maya.kamili@fr.ey.com::68d894e5-b043-43cf-86b4-a2bc4ad2f87e" providerId="AD" clId="Web-{202B342D-1A9C-FC25-2B76-C6C3B34CC1D7}" dt="2023-09-15T16:41:05.064" v="392" actId="20577"/>
          <ac:spMkLst>
            <pc:docMk/>
            <pc:sldMk cId="650542536" sldId="376"/>
            <ac:spMk id="6" creationId="{5A05A837-C9CA-1CAB-EFE9-529C7DEC09A6}"/>
          </ac:spMkLst>
        </pc:spChg>
        <pc:picChg chg="mod">
          <ac:chgData name="Yasmine Maya Kamili" userId="S::yasmine.maya.kamili@fr.ey.com::68d894e5-b043-43cf-86b4-a2bc4ad2f87e" providerId="AD" clId="Web-{202B342D-1A9C-FC25-2B76-C6C3B34CC1D7}" dt="2023-09-15T10:34:49.493" v="91" actId="1076"/>
          <ac:picMkLst>
            <pc:docMk/>
            <pc:sldMk cId="650542536" sldId="376"/>
            <ac:picMk id="4" creationId="{0E83B142-6095-407B-A61C-988874F1D162}"/>
          </ac:picMkLst>
        </pc:picChg>
      </pc:sldChg>
      <pc:sldChg chg="delSp">
        <pc:chgData name="Yasmine Maya Kamili" userId="S::yasmine.maya.kamili@fr.ey.com::68d894e5-b043-43cf-86b4-a2bc4ad2f87e" providerId="AD" clId="Web-{202B342D-1A9C-FC25-2B76-C6C3B34CC1D7}" dt="2023-09-15T13:56:31.682" v="134"/>
        <pc:sldMkLst>
          <pc:docMk/>
          <pc:sldMk cId="3300098098" sldId="384"/>
        </pc:sldMkLst>
        <pc:spChg chg="del">
          <ac:chgData name="Yasmine Maya Kamili" userId="S::yasmine.maya.kamili@fr.ey.com::68d894e5-b043-43cf-86b4-a2bc4ad2f87e" providerId="AD" clId="Web-{202B342D-1A9C-FC25-2B76-C6C3B34CC1D7}" dt="2023-09-15T13:56:31.682" v="134"/>
          <ac:spMkLst>
            <pc:docMk/>
            <pc:sldMk cId="3300098098" sldId="384"/>
            <ac:spMk id="8" creationId="{A4E83083-EA90-F8B5-D3F5-769A1F1E8D2D}"/>
          </ac:spMkLst>
        </pc:spChg>
      </pc:sldChg>
      <pc:sldChg chg="addSp delSp modSp">
        <pc:chgData name="Yasmine Maya Kamili" userId="S::yasmine.maya.kamili@fr.ey.com::68d894e5-b043-43cf-86b4-a2bc4ad2f87e" providerId="AD" clId="Web-{202B342D-1A9C-FC25-2B76-C6C3B34CC1D7}" dt="2023-09-18T11:53:53.677" v="485"/>
        <pc:sldMkLst>
          <pc:docMk/>
          <pc:sldMk cId="842777602" sldId="396"/>
        </pc:sldMkLst>
        <pc:spChg chg="del">
          <ac:chgData name="Yasmine Maya Kamili" userId="S::yasmine.maya.kamili@fr.ey.com::68d894e5-b043-43cf-86b4-a2bc4ad2f87e" providerId="AD" clId="Web-{202B342D-1A9C-FC25-2B76-C6C3B34CC1D7}" dt="2023-09-18T11:53:53.677" v="485"/>
          <ac:spMkLst>
            <pc:docMk/>
            <pc:sldMk cId="842777602" sldId="396"/>
            <ac:spMk id="2" creationId="{32DD71E5-8B16-336A-10BD-A47FF437E41D}"/>
          </ac:spMkLst>
        </pc:spChg>
        <pc:picChg chg="add mod">
          <ac:chgData name="Yasmine Maya Kamili" userId="S::yasmine.maya.kamili@fr.ey.com::68d894e5-b043-43cf-86b4-a2bc4ad2f87e" providerId="AD" clId="Web-{202B342D-1A9C-FC25-2B76-C6C3B34CC1D7}" dt="2023-09-18T11:53:48.098" v="484" actId="1076"/>
          <ac:picMkLst>
            <pc:docMk/>
            <pc:sldMk cId="842777602" sldId="396"/>
            <ac:picMk id="3" creationId="{3450BFC5-686B-4905-40D4-0373BA7E4D24}"/>
          </ac:picMkLst>
        </pc:picChg>
        <pc:picChg chg="del">
          <ac:chgData name="Yasmine Maya Kamili" userId="S::yasmine.maya.kamili@fr.ey.com::68d894e5-b043-43cf-86b4-a2bc4ad2f87e" providerId="AD" clId="Web-{202B342D-1A9C-FC25-2B76-C6C3B34CC1D7}" dt="2023-09-18T11:53:28.660" v="477"/>
          <ac:picMkLst>
            <pc:docMk/>
            <pc:sldMk cId="842777602" sldId="396"/>
            <ac:picMk id="47" creationId="{B2F8758B-DC4A-4863-86BE-CAFDD16F5B80}"/>
          </ac:picMkLst>
        </pc:picChg>
      </pc:sldChg>
      <pc:sldChg chg="addSp delSp modSp mod modShow">
        <pc:chgData name="Yasmine Maya Kamili" userId="S::yasmine.maya.kamili@fr.ey.com::68d894e5-b043-43cf-86b4-a2bc4ad2f87e" providerId="AD" clId="Web-{202B342D-1A9C-FC25-2B76-C6C3B34CC1D7}" dt="2023-09-15T16:41:40.737" v="393" actId="1076"/>
        <pc:sldMkLst>
          <pc:docMk/>
          <pc:sldMk cId="2140325974" sldId="403"/>
        </pc:sldMkLst>
        <pc:spChg chg="add del">
          <ac:chgData name="Yasmine Maya Kamili" userId="S::yasmine.maya.kamili@fr.ey.com::68d894e5-b043-43cf-86b4-a2bc4ad2f87e" providerId="AD" clId="Web-{202B342D-1A9C-FC25-2B76-C6C3B34CC1D7}" dt="2023-09-15T10:40:41.925" v="122"/>
          <ac:spMkLst>
            <pc:docMk/>
            <pc:sldMk cId="2140325974" sldId="403"/>
            <ac:spMk id="3" creationId="{574EA7DB-9421-E8A0-518D-0FEA71DC5A96}"/>
          </ac:spMkLst>
        </pc:spChg>
        <pc:spChg chg="add">
          <ac:chgData name="Yasmine Maya Kamili" userId="S::yasmine.maya.kamili@fr.ey.com::68d894e5-b043-43cf-86b4-a2bc4ad2f87e" providerId="AD" clId="Web-{202B342D-1A9C-FC25-2B76-C6C3B34CC1D7}" dt="2023-09-15T10:42:26.912" v="131"/>
          <ac:spMkLst>
            <pc:docMk/>
            <pc:sldMk cId="2140325974" sldId="403"/>
            <ac:spMk id="9" creationId="{59759A47-AD3D-D6A3-3827-75D9B6FB100D}"/>
          </ac:spMkLst>
        </pc:spChg>
        <pc:picChg chg="del">
          <ac:chgData name="Yasmine Maya Kamili" userId="S::yasmine.maya.kamili@fr.ey.com::68d894e5-b043-43cf-86b4-a2bc4ad2f87e" providerId="AD" clId="Web-{202B342D-1A9C-FC25-2B76-C6C3B34CC1D7}" dt="2023-09-15T10:40:38.143" v="120"/>
          <ac:picMkLst>
            <pc:docMk/>
            <pc:sldMk cId="2140325974" sldId="403"/>
            <ac:picMk id="6" creationId="{CACED28C-73CC-40BD-83C7-11614161E177}"/>
          </ac:picMkLst>
        </pc:picChg>
        <pc:picChg chg="add mod">
          <ac:chgData name="Yasmine Maya Kamili" userId="S::yasmine.maya.kamili@fr.ey.com::68d894e5-b043-43cf-86b4-a2bc4ad2f87e" providerId="AD" clId="Web-{202B342D-1A9C-FC25-2B76-C6C3B34CC1D7}" dt="2023-09-15T16:41:40.737" v="393" actId="1076"/>
          <ac:picMkLst>
            <pc:docMk/>
            <pc:sldMk cId="2140325974" sldId="403"/>
            <ac:picMk id="7" creationId="{ED798972-2627-4021-E11F-B7D95853EECE}"/>
          </ac:picMkLst>
        </pc:picChg>
      </pc:sldChg>
      <pc:sldChg chg="addSp modSp mod setBg">
        <pc:chgData name="Yasmine Maya Kamili" userId="S::yasmine.maya.kamili@fr.ey.com::68d894e5-b043-43cf-86b4-a2bc4ad2f87e" providerId="AD" clId="Web-{202B342D-1A9C-FC25-2B76-C6C3B34CC1D7}" dt="2023-09-15T16:40:34.923" v="387" actId="20577"/>
        <pc:sldMkLst>
          <pc:docMk/>
          <pc:sldMk cId="37831243" sldId="409"/>
        </pc:sldMkLst>
        <pc:spChg chg="add">
          <ac:chgData name="Yasmine Maya Kamili" userId="S::yasmine.maya.kamili@fr.ey.com::68d894e5-b043-43cf-86b4-a2bc4ad2f87e" providerId="AD" clId="Web-{202B342D-1A9C-FC25-2B76-C6C3B34CC1D7}" dt="2023-09-15T10:30:54.282" v="0"/>
          <ac:spMkLst>
            <pc:docMk/>
            <pc:sldMk cId="37831243" sldId="409"/>
            <ac:spMk id="3" creationId="{8EE94693-B00D-804E-7E94-BD242DFFF94D}"/>
          </ac:spMkLst>
        </pc:spChg>
        <pc:spChg chg="add mod">
          <ac:chgData name="Yasmine Maya Kamili" userId="S::yasmine.maya.kamili@fr.ey.com::68d894e5-b043-43cf-86b4-a2bc4ad2f87e" providerId="AD" clId="Web-{202B342D-1A9C-FC25-2B76-C6C3B34CC1D7}" dt="2023-09-15T16:40:34.923" v="387" actId="20577"/>
          <ac:spMkLst>
            <pc:docMk/>
            <pc:sldMk cId="37831243" sldId="409"/>
            <ac:spMk id="5" creationId="{1D304A61-7197-DFC1-280A-930096FDDFEA}"/>
          </ac:spMkLst>
        </pc:spChg>
        <pc:picChg chg="mod">
          <ac:chgData name="Yasmine Maya Kamili" userId="S::yasmine.maya.kamili@fr.ey.com::68d894e5-b043-43cf-86b4-a2bc4ad2f87e" providerId="AD" clId="Web-{202B342D-1A9C-FC25-2B76-C6C3B34CC1D7}" dt="2023-09-15T10:34:07.148" v="85" actId="1076"/>
          <ac:picMkLst>
            <pc:docMk/>
            <pc:sldMk cId="37831243" sldId="409"/>
            <ac:picMk id="4" creationId="{5FB23420-7545-4A22-B815-B87F996E6B81}"/>
          </ac:picMkLst>
        </pc:picChg>
      </pc:sldChg>
      <pc:sldChg chg="modSp add mod ord replId setBg">
        <pc:chgData name="Yasmine Maya Kamili" userId="S::yasmine.maya.kamili@fr.ey.com::68d894e5-b043-43cf-86b4-a2bc4ad2f87e" providerId="AD" clId="Web-{202B342D-1A9C-FC25-2B76-C6C3B34CC1D7}" dt="2023-09-15T13:57:05.901" v="168"/>
        <pc:sldMkLst>
          <pc:docMk/>
          <pc:sldMk cId="2719242330" sldId="410"/>
        </pc:sldMkLst>
        <pc:spChg chg="mod">
          <ac:chgData name="Yasmine Maya Kamili" userId="S::yasmine.maya.kamili@fr.ey.com::68d894e5-b043-43cf-86b4-a2bc4ad2f87e" providerId="AD" clId="Web-{202B342D-1A9C-FC25-2B76-C6C3B34CC1D7}" dt="2023-09-15T13:56:50.604" v="167" actId="20577"/>
          <ac:spMkLst>
            <pc:docMk/>
            <pc:sldMk cId="2719242330" sldId="410"/>
            <ac:spMk id="4" creationId="{38E4BF62-DDB3-4AA1-B119-A0B13CE63692}"/>
          </ac:spMkLst>
        </pc:spChg>
      </pc:sldChg>
      <pc:sldChg chg="addSp delSp modSp add mod ord replId setBg modClrScheme chgLayout">
        <pc:chgData name="Yasmine Maya Kamili" userId="S::yasmine.maya.kamili@fr.ey.com::68d894e5-b043-43cf-86b4-a2bc4ad2f87e" providerId="AD" clId="Web-{202B342D-1A9C-FC25-2B76-C6C3B34CC1D7}" dt="2023-09-18T13:16:12.736" v="497" actId="1076"/>
        <pc:sldMkLst>
          <pc:docMk/>
          <pc:sldMk cId="4098367083" sldId="411"/>
        </pc:sldMkLst>
        <pc:spChg chg="add del mod">
          <ac:chgData name="Yasmine Maya Kamili" userId="S::yasmine.maya.kamili@fr.ey.com::68d894e5-b043-43cf-86b4-a2bc4ad2f87e" providerId="AD" clId="Web-{202B342D-1A9C-FC25-2B76-C6C3B34CC1D7}" dt="2023-09-15T13:58:11.168" v="174"/>
          <ac:spMkLst>
            <pc:docMk/>
            <pc:sldMk cId="4098367083" sldId="411"/>
            <ac:spMk id="2" creationId="{B5038017-B7F7-0176-9103-4AB2374A4CE2}"/>
          </ac:spMkLst>
        </pc:spChg>
        <pc:spChg chg="add del mod">
          <ac:chgData name="Yasmine Maya Kamili" userId="S::yasmine.maya.kamili@fr.ey.com::68d894e5-b043-43cf-86b4-a2bc4ad2f87e" providerId="AD" clId="Web-{202B342D-1A9C-FC25-2B76-C6C3B34CC1D7}" dt="2023-09-15T13:58:23.622" v="176"/>
          <ac:spMkLst>
            <pc:docMk/>
            <pc:sldMk cId="4098367083" sldId="411"/>
            <ac:spMk id="3" creationId="{0DCB3057-9CB9-ED31-6D66-F25D50B998B9}"/>
          </ac:spMkLst>
        </pc:spChg>
        <pc:spChg chg="add del">
          <ac:chgData name="Yasmine Maya Kamili" userId="S::yasmine.maya.kamili@fr.ey.com::68d894e5-b043-43cf-86b4-a2bc4ad2f87e" providerId="AD" clId="Web-{202B342D-1A9C-FC25-2B76-C6C3B34CC1D7}" dt="2023-09-18T11:54:36.631" v="487"/>
          <ac:spMkLst>
            <pc:docMk/>
            <pc:sldMk cId="4098367083" sldId="411"/>
            <ac:spMk id="3" creationId="{705D2506-BAFB-9EE6-2F36-82ED85E27574}"/>
          </ac:spMkLst>
        </pc:spChg>
        <pc:picChg chg="del">
          <ac:chgData name="Yasmine Maya Kamili" userId="S::yasmine.maya.kamili@fr.ey.com::68d894e5-b043-43cf-86b4-a2bc4ad2f87e" providerId="AD" clId="Web-{202B342D-1A9C-FC25-2B76-C6C3B34CC1D7}" dt="2023-09-15T13:57:19.964" v="171"/>
          <ac:picMkLst>
            <pc:docMk/>
            <pc:sldMk cId="4098367083" sldId="411"/>
            <ac:picMk id="4" creationId="{CF3B8E3E-F33C-408B-A26E-6A6450A0ABE4}"/>
          </ac:picMkLst>
        </pc:picChg>
        <pc:picChg chg="add mod">
          <ac:chgData name="Yasmine Maya Kamili" userId="S::yasmine.maya.kamili@fr.ey.com::68d894e5-b043-43cf-86b4-a2bc4ad2f87e" providerId="AD" clId="Web-{202B342D-1A9C-FC25-2B76-C6C3B34CC1D7}" dt="2023-09-18T13:16:12.736" v="497" actId="1076"/>
          <ac:picMkLst>
            <pc:docMk/>
            <pc:sldMk cId="4098367083" sldId="411"/>
            <ac:picMk id="5" creationId="{B7E73A14-126F-856B-937A-415DFE9F44AB}"/>
          </ac:picMkLst>
        </pc:picChg>
      </pc:sldChg>
      <pc:sldChg chg="addSp delSp modSp add del replId">
        <pc:chgData name="Yasmine Maya Kamili" userId="S::yasmine.maya.kamili@fr.ey.com::68d894e5-b043-43cf-86b4-a2bc4ad2f87e" providerId="AD" clId="Web-{202B342D-1A9C-FC25-2B76-C6C3B34CC1D7}" dt="2023-09-15T16:40:09.813" v="384"/>
        <pc:sldMkLst>
          <pc:docMk/>
          <pc:sldMk cId="3440112656" sldId="412"/>
        </pc:sldMkLst>
        <pc:spChg chg="del mod">
          <ac:chgData name="Yasmine Maya Kamili" userId="S::yasmine.maya.kamili@fr.ey.com::68d894e5-b043-43cf-86b4-a2bc4ad2f87e" providerId="AD" clId="Web-{202B342D-1A9C-FC25-2B76-C6C3B34CC1D7}" dt="2023-09-15T16:35:52.820" v="187"/>
          <ac:spMkLst>
            <pc:docMk/>
            <pc:sldMk cId="3440112656" sldId="412"/>
            <ac:spMk id="2" creationId="{32DD71E5-8B16-336A-10BD-A47FF437E41D}"/>
          </ac:spMkLst>
        </pc:spChg>
        <pc:spChg chg="add mod">
          <ac:chgData name="Yasmine Maya Kamili" userId="S::yasmine.maya.kamili@fr.ey.com::68d894e5-b043-43cf-86b4-a2bc4ad2f87e" providerId="AD" clId="Web-{202B342D-1A9C-FC25-2B76-C6C3B34CC1D7}" dt="2023-09-15T16:37:39.511" v="278" actId="20577"/>
          <ac:spMkLst>
            <pc:docMk/>
            <pc:sldMk cId="3440112656" sldId="412"/>
            <ac:spMk id="3" creationId="{73BC9323-6FB8-D6E4-A97E-3BD79414270E}"/>
          </ac:spMkLst>
        </pc:spChg>
        <pc:spChg chg="del">
          <ac:chgData name="Yasmine Maya Kamili" userId="S::yasmine.maya.kamili@fr.ey.com::68d894e5-b043-43cf-86b4-a2bc4ad2f87e" providerId="AD" clId="Web-{202B342D-1A9C-FC25-2B76-C6C3B34CC1D7}" dt="2023-09-15T16:38:43.559" v="288"/>
          <ac:spMkLst>
            <pc:docMk/>
            <pc:sldMk cId="3440112656" sldId="412"/>
            <ac:spMk id="4" creationId="{F6D16E5D-6E79-95B1-176E-1F93238E8CCF}"/>
          </ac:spMkLst>
        </pc:spChg>
        <pc:spChg chg="del">
          <ac:chgData name="Yasmine Maya Kamili" userId="S::yasmine.maya.kamili@fr.ey.com::68d894e5-b043-43cf-86b4-a2bc4ad2f87e" providerId="AD" clId="Web-{202B342D-1A9C-FC25-2B76-C6C3B34CC1D7}" dt="2023-09-15T16:35:57.789" v="188"/>
          <ac:spMkLst>
            <pc:docMk/>
            <pc:sldMk cId="3440112656" sldId="412"/>
            <ac:spMk id="34" creationId="{EEE0C6DE-5EBE-490F-88D5-54EEBAD3F323}"/>
          </ac:spMkLst>
        </pc:spChg>
        <pc:spChg chg="mod">
          <ac:chgData name="Yasmine Maya Kamili" userId="S::yasmine.maya.kamili@fr.ey.com::68d894e5-b043-43cf-86b4-a2bc4ad2f87e" providerId="AD" clId="Web-{202B342D-1A9C-FC25-2B76-C6C3B34CC1D7}" dt="2023-09-15T16:35:49.711" v="184" actId="20577"/>
          <ac:spMkLst>
            <pc:docMk/>
            <pc:sldMk cId="3440112656" sldId="412"/>
            <ac:spMk id="36" creationId="{1AAABE61-4B70-463D-8FAD-B359FF032E00}"/>
          </ac:spMkLst>
        </pc:spChg>
        <pc:grpChg chg="del">
          <ac:chgData name="Yasmine Maya Kamili" userId="S::yasmine.maya.kamili@fr.ey.com::68d894e5-b043-43cf-86b4-a2bc4ad2f87e" providerId="AD" clId="Web-{202B342D-1A9C-FC25-2B76-C6C3B34CC1D7}" dt="2023-09-15T16:35:50.164" v="185"/>
          <ac:grpSpMkLst>
            <pc:docMk/>
            <pc:sldMk cId="3440112656" sldId="412"/>
            <ac:grpSpMk id="21" creationId="{E47B82A1-4FCB-4A60-A580-85D93893CF9D}"/>
          </ac:grpSpMkLst>
        </pc:grpChg>
        <pc:picChg chg="del">
          <ac:chgData name="Yasmine Maya Kamili" userId="S::yasmine.maya.kamili@fr.ey.com::68d894e5-b043-43cf-86b4-a2bc4ad2f87e" providerId="AD" clId="Web-{202B342D-1A9C-FC25-2B76-C6C3B34CC1D7}" dt="2023-09-15T16:35:47.742" v="183"/>
          <ac:picMkLst>
            <pc:docMk/>
            <pc:sldMk cId="3440112656" sldId="412"/>
            <ac:picMk id="47" creationId="{B2F8758B-DC4A-4863-86BE-CAFDD16F5B80}"/>
          </ac:picMkLst>
        </pc:picChg>
        <pc:cxnChg chg="del">
          <ac:chgData name="Yasmine Maya Kamili" userId="S::yasmine.maya.kamili@fr.ey.com::68d894e5-b043-43cf-86b4-a2bc4ad2f87e" providerId="AD" clId="Web-{202B342D-1A9C-FC25-2B76-C6C3B34CC1D7}" dt="2023-09-15T16:36:00.649" v="189"/>
          <ac:cxnSpMkLst>
            <pc:docMk/>
            <pc:sldMk cId="3440112656" sldId="412"/>
            <ac:cxnSpMk id="27" creationId="{EE35D54B-438A-425F-8AC1-67EC011A0CB1}"/>
          </ac:cxnSpMkLst>
        </pc:cxnChg>
      </pc:sldChg>
      <pc:sldChg chg="addSp modSp add mod ord replId setBg">
        <pc:chgData name="Yasmine Maya Kamili" userId="S::yasmine.maya.kamili@fr.ey.com::68d894e5-b043-43cf-86b4-a2bc4ad2f87e" providerId="AD" clId="Web-{202B342D-1A9C-FC25-2B76-C6C3B34CC1D7}" dt="2023-09-15T17:05:35.485" v="406" actId="20577"/>
        <pc:sldMkLst>
          <pc:docMk/>
          <pc:sldMk cId="2916708581" sldId="413"/>
        </pc:sldMkLst>
        <pc:spChg chg="add">
          <ac:chgData name="Yasmine Maya Kamili" userId="S::yasmine.maya.kamili@fr.ey.com::68d894e5-b043-43cf-86b4-a2bc4ad2f87e" providerId="AD" clId="Web-{202B342D-1A9C-FC25-2B76-C6C3B34CC1D7}" dt="2023-09-15T16:38:47.716" v="289"/>
          <ac:spMkLst>
            <pc:docMk/>
            <pc:sldMk cId="2916708581" sldId="413"/>
            <ac:spMk id="2" creationId="{483AED94-7548-40F9-B0F9-FCA6BFA0BE67}"/>
          </ac:spMkLst>
        </pc:spChg>
        <pc:spChg chg="mod">
          <ac:chgData name="Yasmine Maya Kamili" userId="S::yasmine.maya.kamili@fr.ey.com::68d894e5-b043-43cf-86b4-a2bc4ad2f87e" providerId="AD" clId="Web-{202B342D-1A9C-FC25-2B76-C6C3B34CC1D7}" dt="2023-09-15T17:05:35.485" v="406" actId="20577"/>
          <ac:spMkLst>
            <pc:docMk/>
            <pc:sldMk cId="2916708581" sldId="413"/>
            <ac:spMk id="4" creationId="{38E4BF62-DDB3-4AA1-B119-A0B13CE63692}"/>
          </ac:spMkLst>
        </pc:spChg>
      </pc:sldChg>
      <pc:sldChg chg="delSp add del replId">
        <pc:chgData name="Yasmine Maya Kamili" userId="S::yasmine.maya.kamili@fr.ey.com::68d894e5-b043-43cf-86b4-a2bc4ad2f87e" providerId="AD" clId="Web-{202B342D-1A9C-FC25-2B76-C6C3B34CC1D7}" dt="2023-09-18T11:40:03.144" v="472"/>
        <pc:sldMkLst>
          <pc:docMk/>
          <pc:sldMk cId="4182206522" sldId="414"/>
        </pc:sldMkLst>
        <pc:picChg chg="del">
          <ac:chgData name="Yasmine Maya Kamili" userId="S::yasmine.maya.kamili@fr.ey.com::68d894e5-b043-43cf-86b4-a2bc4ad2f87e" providerId="AD" clId="Web-{202B342D-1A9C-FC25-2B76-C6C3B34CC1D7}" dt="2023-09-18T11:38:49.860" v="461"/>
          <ac:picMkLst>
            <pc:docMk/>
            <pc:sldMk cId="4182206522" sldId="414"/>
            <ac:picMk id="3" creationId="{BA07FA04-5A18-74CE-D5B9-B0D5B97E516E}"/>
          </ac:picMkLst>
        </pc:picChg>
      </pc:sldChg>
      <pc:sldChg chg="addSp add mod ord replId setBg">
        <pc:chgData name="Yasmine Maya Kamili" userId="S::yasmine.maya.kamili@fr.ey.com::68d894e5-b043-43cf-86b4-a2bc4ad2f87e" providerId="AD" clId="Web-{202B342D-1A9C-FC25-2B76-C6C3B34CC1D7}" dt="2023-09-18T11:39:59.300" v="471"/>
        <pc:sldMkLst>
          <pc:docMk/>
          <pc:sldMk cId="337249924" sldId="415"/>
        </pc:sldMkLst>
        <pc:spChg chg="add">
          <ac:chgData name="Yasmine Maya Kamili" userId="S::yasmine.maya.kamili@fr.ey.com::68d894e5-b043-43cf-86b4-a2bc4ad2f87e" providerId="AD" clId="Web-{202B342D-1A9C-FC25-2B76-C6C3B34CC1D7}" dt="2023-09-18T11:39:59.300" v="471"/>
          <ac:spMkLst>
            <pc:docMk/>
            <pc:sldMk cId="337249924" sldId="415"/>
            <ac:spMk id="4" creationId="{489256C6-6813-B552-B19E-3AFC90A20596}"/>
          </ac:spMkLst>
        </pc:spChg>
      </pc:sldChg>
      <pc:sldChg chg="addSp add mod ord replId setBg">
        <pc:chgData name="Yasmine Maya Kamili" userId="S::yasmine.maya.kamili@fr.ey.com::68d894e5-b043-43cf-86b4-a2bc4ad2f87e" providerId="AD" clId="Web-{202B342D-1A9C-FC25-2B76-C6C3B34CC1D7}" dt="2023-09-18T11:41:33.647" v="476"/>
        <pc:sldMkLst>
          <pc:docMk/>
          <pc:sldMk cId="4230945502" sldId="416"/>
        </pc:sldMkLst>
        <pc:spChg chg="add">
          <ac:chgData name="Yasmine Maya Kamili" userId="S::yasmine.maya.kamili@fr.ey.com::68d894e5-b043-43cf-86b4-a2bc4ad2f87e" providerId="AD" clId="Web-{202B342D-1A9C-FC25-2B76-C6C3B34CC1D7}" dt="2023-09-18T11:41:33.647" v="476"/>
          <ac:spMkLst>
            <pc:docMk/>
            <pc:sldMk cId="4230945502" sldId="416"/>
            <ac:spMk id="3" creationId="{87D302EF-6CF2-B742-DF41-BC1052517A2C}"/>
          </ac:spMkLst>
        </pc:spChg>
      </pc:sldChg>
    </pc:docChg>
  </pc:docChgLst>
  <pc:docChgLst>
    <pc:chgData name="Gwendoline Le-Huu" userId="d6c99726-2c83-40fa-b912-5b7902e4a58e" providerId="ADAL" clId="{E3F23DE8-B1EB-4035-8D6E-5E762C5CFA22}"/>
    <pc:docChg chg="custSel addSld modSld">
      <pc:chgData name="Gwendoline Le-Huu" userId="d6c99726-2c83-40fa-b912-5b7902e4a58e" providerId="ADAL" clId="{E3F23DE8-B1EB-4035-8D6E-5E762C5CFA22}" dt="2023-02-22T11:09:05.056" v="162" actId="20577"/>
      <pc:docMkLst>
        <pc:docMk/>
      </pc:docMkLst>
      <pc:sldChg chg="modSp mod">
        <pc:chgData name="Gwendoline Le-Huu" userId="d6c99726-2c83-40fa-b912-5b7902e4a58e" providerId="ADAL" clId="{E3F23DE8-B1EB-4035-8D6E-5E762C5CFA22}" dt="2023-02-22T10:59:05.401" v="3" actId="20577"/>
        <pc:sldMkLst>
          <pc:docMk/>
          <pc:sldMk cId="3912447134" sldId="256"/>
        </pc:sldMkLst>
        <pc:spChg chg="mod">
          <ac:chgData name="Gwendoline Le-Huu" userId="d6c99726-2c83-40fa-b912-5b7902e4a58e" providerId="ADAL" clId="{E3F23DE8-B1EB-4035-8D6E-5E762C5CFA22}" dt="2023-02-22T10:59:05.401" v="3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 mod">
        <pc:chgData name="Gwendoline Le-Huu" userId="d6c99726-2c83-40fa-b912-5b7902e4a58e" providerId="ADAL" clId="{E3F23DE8-B1EB-4035-8D6E-5E762C5CFA22}" dt="2023-02-22T11:09:05.056" v="162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E3F23DE8-B1EB-4035-8D6E-5E762C5CFA22}" dt="2023-02-22T11:09:05.056" v="162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mod">
        <pc:chgData name="Gwendoline Le-Huu" userId="d6c99726-2c83-40fa-b912-5b7902e4a58e" providerId="ADAL" clId="{E3F23DE8-B1EB-4035-8D6E-5E762C5CFA22}" dt="2023-02-22T11:01:14.527" v="14" actId="21"/>
        <pc:sldMkLst>
          <pc:docMk/>
          <pc:sldMk cId="3073415914" sldId="398"/>
        </pc:sldMkLst>
        <pc:spChg chg="add del mod">
          <ac:chgData name="Gwendoline Le-Huu" userId="d6c99726-2c83-40fa-b912-5b7902e4a58e" providerId="ADAL" clId="{E3F23DE8-B1EB-4035-8D6E-5E762C5CFA22}" dt="2023-02-22T11:01:14.527" v="14" actId="21"/>
          <ac:spMkLst>
            <pc:docMk/>
            <pc:sldMk cId="3073415914" sldId="398"/>
            <ac:spMk id="9" creationId="{2BFB8791-D166-4248-98DE-EE0E4806551A}"/>
          </ac:spMkLst>
        </pc:spChg>
      </pc:sldChg>
      <pc:sldChg chg="addSp delSp modSp mod">
        <pc:chgData name="Gwendoline Le-Huu" userId="d6c99726-2c83-40fa-b912-5b7902e4a58e" providerId="ADAL" clId="{E3F23DE8-B1EB-4035-8D6E-5E762C5CFA22}" dt="2023-02-22T11:04:41.039" v="135" actId="21"/>
        <pc:sldMkLst>
          <pc:docMk/>
          <pc:sldMk cId="1655779935" sldId="399"/>
        </pc:sldMkLst>
        <pc:spChg chg="add mod">
          <ac:chgData name="Gwendoline Le-Huu" userId="d6c99726-2c83-40fa-b912-5b7902e4a58e" providerId="ADAL" clId="{E3F23DE8-B1EB-4035-8D6E-5E762C5CFA22}" dt="2023-02-22T11:03:52.271" v="125" actId="1076"/>
          <ac:spMkLst>
            <pc:docMk/>
            <pc:sldMk cId="1655779935" sldId="399"/>
            <ac:spMk id="4" creationId="{972BB192-251A-4FE7-8727-8C1A4FC2948F}"/>
          </ac:spMkLst>
        </pc:spChg>
        <pc:spChg chg="add mod">
          <ac:chgData name="Gwendoline Le-Huu" userId="d6c99726-2c83-40fa-b912-5b7902e4a58e" providerId="ADAL" clId="{E3F23DE8-B1EB-4035-8D6E-5E762C5CFA22}" dt="2023-02-22T11:01:21.419" v="16" actId="1076"/>
          <ac:spMkLst>
            <pc:docMk/>
            <pc:sldMk cId="1655779935" sldId="399"/>
            <ac:spMk id="11" creationId="{E8D3DF20-B037-49E7-A810-8ED8A8C30466}"/>
          </ac:spMkLst>
        </pc:spChg>
        <pc:picChg chg="add mod">
          <ac:chgData name="Gwendoline Le-Huu" userId="d6c99726-2c83-40fa-b912-5b7902e4a58e" providerId="ADAL" clId="{E3F23DE8-B1EB-4035-8D6E-5E762C5CFA22}" dt="2023-02-22T11:00:30.928" v="10" actId="1076"/>
          <ac:picMkLst>
            <pc:docMk/>
            <pc:sldMk cId="1655779935" sldId="399"/>
            <ac:picMk id="3" creationId="{9541D4F8-DFC6-43A1-96C6-F29A4BDB3342}"/>
          </ac:picMkLst>
        </pc:picChg>
        <pc:picChg chg="add del mod">
          <ac:chgData name="Gwendoline Le-Huu" userId="d6c99726-2c83-40fa-b912-5b7902e4a58e" providerId="ADAL" clId="{E3F23DE8-B1EB-4035-8D6E-5E762C5CFA22}" dt="2023-02-22T11:04:41.039" v="135" actId="21"/>
          <ac:picMkLst>
            <pc:docMk/>
            <pc:sldMk cId="1655779935" sldId="399"/>
            <ac:picMk id="13" creationId="{B41087EF-955F-4506-B2A1-8B6AF0FEC878}"/>
          </ac:picMkLst>
        </pc:picChg>
        <pc:picChg chg="del">
          <ac:chgData name="Gwendoline Le-Huu" userId="d6c99726-2c83-40fa-b912-5b7902e4a58e" providerId="ADAL" clId="{E3F23DE8-B1EB-4035-8D6E-5E762C5CFA22}" dt="2023-02-22T11:00:33.182" v="11" actId="478"/>
          <ac:picMkLst>
            <pc:docMk/>
            <pc:sldMk cId="1655779935" sldId="399"/>
            <ac:picMk id="17" creationId="{5F97E8D5-A225-4280-A07C-0D691DD0CA1F}"/>
          </ac:picMkLst>
        </pc:picChg>
      </pc:sldChg>
      <pc:sldChg chg="addSp delSp modSp mod">
        <pc:chgData name="Gwendoline Le-Huu" userId="d6c99726-2c83-40fa-b912-5b7902e4a58e" providerId="ADAL" clId="{E3F23DE8-B1EB-4035-8D6E-5E762C5CFA22}" dt="2023-02-22T11:05:14.162" v="141" actId="1076"/>
        <pc:sldMkLst>
          <pc:docMk/>
          <pc:sldMk cId="1137622330" sldId="400"/>
        </pc:sldMkLst>
        <pc:spChg chg="add mod">
          <ac:chgData name="Gwendoline Le-Huu" userId="d6c99726-2c83-40fa-b912-5b7902e4a58e" providerId="ADAL" clId="{E3F23DE8-B1EB-4035-8D6E-5E762C5CFA22}" dt="2023-02-22T11:04:50.472" v="139" actId="1076"/>
          <ac:spMkLst>
            <pc:docMk/>
            <pc:sldMk cId="1137622330" sldId="400"/>
            <ac:spMk id="12" creationId="{87925389-AAEA-41AB-8AAB-A67BA77E224D}"/>
          </ac:spMkLst>
        </pc:spChg>
        <pc:spChg chg="add mod">
          <ac:chgData name="Gwendoline Le-Huu" userId="d6c99726-2c83-40fa-b912-5b7902e4a58e" providerId="ADAL" clId="{E3F23DE8-B1EB-4035-8D6E-5E762C5CFA22}" dt="2023-02-22T11:05:14.162" v="141" actId="1076"/>
          <ac:spMkLst>
            <pc:docMk/>
            <pc:sldMk cId="1137622330" sldId="400"/>
            <ac:spMk id="13" creationId="{90221BC5-4FFA-4350-ADCB-A9851E28AC99}"/>
          </ac:spMkLst>
        </pc:spChg>
        <pc:picChg chg="add del">
          <ac:chgData name="Gwendoline Le-Huu" userId="d6c99726-2c83-40fa-b912-5b7902e4a58e" providerId="ADAL" clId="{E3F23DE8-B1EB-4035-8D6E-5E762C5CFA22}" dt="2023-02-22T11:04:22.428" v="127" actId="21"/>
          <ac:picMkLst>
            <pc:docMk/>
            <pc:sldMk cId="1137622330" sldId="400"/>
            <ac:picMk id="3" creationId="{EE075380-C0DD-4003-B029-7D9F7B7099D8}"/>
          </ac:picMkLst>
        </pc:picChg>
        <pc:picChg chg="del">
          <ac:chgData name="Gwendoline Le-Huu" userId="d6c99726-2c83-40fa-b912-5b7902e4a58e" providerId="ADAL" clId="{E3F23DE8-B1EB-4035-8D6E-5E762C5CFA22}" dt="2023-02-22T11:04:43.094" v="136" actId="478"/>
          <ac:picMkLst>
            <pc:docMk/>
            <pc:sldMk cId="1137622330" sldId="400"/>
            <ac:picMk id="10" creationId="{5263EAB0-4728-4D42-A95E-34321EA0BE5B}"/>
          </ac:picMkLst>
        </pc:picChg>
        <pc:picChg chg="add mod">
          <ac:chgData name="Gwendoline Le-Huu" userId="d6c99726-2c83-40fa-b912-5b7902e4a58e" providerId="ADAL" clId="{E3F23DE8-B1EB-4035-8D6E-5E762C5CFA22}" dt="2023-02-22T11:04:43.450" v="137"/>
          <ac:picMkLst>
            <pc:docMk/>
            <pc:sldMk cId="1137622330" sldId="400"/>
            <ac:picMk id="11" creationId="{8DEF58D8-AB47-4094-9B01-86282D5C4842}"/>
          </ac:picMkLst>
        </pc:picChg>
      </pc:sldChg>
      <pc:sldChg chg="delSp mod">
        <pc:chgData name="Gwendoline Le-Huu" userId="d6c99726-2c83-40fa-b912-5b7902e4a58e" providerId="ADAL" clId="{E3F23DE8-B1EB-4035-8D6E-5E762C5CFA22}" dt="2023-02-22T11:05:51.712" v="142" actId="478"/>
        <pc:sldMkLst>
          <pc:docMk/>
          <pc:sldMk cId="1174450782" sldId="404"/>
        </pc:sldMkLst>
        <pc:spChg chg="del">
          <ac:chgData name="Gwendoline Le-Huu" userId="d6c99726-2c83-40fa-b912-5b7902e4a58e" providerId="ADAL" clId="{E3F23DE8-B1EB-4035-8D6E-5E762C5CFA22}" dt="2023-02-22T11:05:51.712" v="142" actId="478"/>
          <ac:spMkLst>
            <pc:docMk/>
            <pc:sldMk cId="1174450782" sldId="404"/>
            <ac:spMk id="10" creationId="{445CA2B6-6A12-4821-AAEC-FC6AA90FE1FE}"/>
          </ac:spMkLst>
        </pc:spChg>
      </pc:sldChg>
      <pc:sldChg chg="delSp mod">
        <pc:chgData name="Gwendoline Le-Huu" userId="d6c99726-2c83-40fa-b912-5b7902e4a58e" providerId="ADAL" clId="{E3F23DE8-B1EB-4035-8D6E-5E762C5CFA22}" dt="2023-02-22T11:06:09.076" v="143" actId="478"/>
        <pc:sldMkLst>
          <pc:docMk/>
          <pc:sldMk cId="3603908980" sldId="405"/>
        </pc:sldMkLst>
        <pc:spChg chg="del">
          <ac:chgData name="Gwendoline Le-Huu" userId="d6c99726-2c83-40fa-b912-5b7902e4a58e" providerId="ADAL" clId="{E3F23DE8-B1EB-4035-8D6E-5E762C5CFA22}" dt="2023-02-22T11:06:09.076" v="143" actId="478"/>
          <ac:spMkLst>
            <pc:docMk/>
            <pc:sldMk cId="3603908980" sldId="405"/>
            <ac:spMk id="8" creationId="{45B70945-5A1B-4D77-B301-400DF3EE7D70}"/>
          </ac:spMkLst>
        </pc:spChg>
      </pc:sldChg>
      <pc:sldChg chg="addSp delSp modSp add mod">
        <pc:chgData name="Gwendoline Le-Huu" userId="d6c99726-2c83-40fa-b912-5b7902e4a58e" providerId="ADAL" clId="{E3F23DE8-B1EB-4035-8D6E-5E762C5CFA22}" dt="2023-02-22T11:08:51.185" v="157" actId="1076"/>
        <pc:sldMkLst>
          <pc:docMk/>
          <pc:sldMk cId="2414383272" sldId="406"/>
        </pc:sldMkLst>
        <pc:spChg chg="del">
          <ac:chgData name="Gwendoline Le-Huu" userId="d6c99726-2c83-40fa-b912-5b7902e4a58e" providerId="ADAL" clId="{E3F23DE8-B1EB-4035-8D6E-5E762C5CFA22}" dt="2023-02-22T11:07:45.938" v="145" actId="478"/>
          <ac:spMkLst>
            <pc:docMk/>
            <pc:sldMk cId="2414383272" sldId="406"/>
            <ac:spMk id="14" creationId="{55504F41-B47F-4D6F-9602-FFA5F45EDF51}"/>
          </ac:spMkLst>
        </pc:spChg>
        <pc:spChg chg="add mod">
          <ac:chgData name="Gwendoline Le-Huu" userId="d6c99726-2c83-40fa-b912-5b7902e4a58e" providerId="ADAL" clId="{E3F23DE8-B1EB-4035-8D6E-5E762C5CFA22}" dt="2023-02-22T11:08:38.752" v="155" actId="1076"/>
          <ac:spMkLst>
            <pc:docMk/>
            <pc:sldMk cId="2414383272" sldId="406"/>
            <ac:spMk id="17" creationId="{DD38E267-76AD-4AC4-BEE4-4DC93EFA3FBD}"/>
          </ac:spMkLst>
        </pc:spChg>
        <pc:spChg chg="del">
          <ac:chgData name="Gwendoline Le-Huu" userId="d6c99726-2c83-40fa-b912-5b7902e4a58e" providerId="ADAL" clId="{E3F23DE8-B1EB-4035-8D6E-5E762C5CFA22}" dt="2023-02-22T11:07:45.938" v="145" actId="478"/>
          <ac:spMkLst>
            <pc:docMk/>
            <pc:sldMk cId="2414383272" sldId="406"/>
            <ac:spMk id="18" creationId="{AB0BF693-1BC4-4769-B371-FA4E56644F02}"/>
          </ac:spMkLst>
        </pc:spChg>
        <pc:spChg chg="del">
          <ac:chgData name="Gwendoline Le-Huu" userId="d6c99726-2c83-40fa-b912-5b7902e4a58e" providerId="ADAL" clId="{E3F23DE8-B1EB-4035-8D6E-5E762C5CFA22}" dt="2023-02-22T11:07:45.938" v="145" actId="478"/>
          <ac:spMkLst>
            <pc:docMk/>
            <pc:sldMk cId="2414383272" sldId="406"/>
            <ac:spMk id="20" creationId="{91B772E8-42F0-44CB-A154-049CCAD4BAFA}"/>
          </ac:spMkLst>
        </pc:spChg>
        <pc:spChg chg="del">
          <ac:chgData name="Gwendoline Le-Huu" userId="d6c99726-2c83-40fa-b912-5b7902e4a58e" providerId="ADAL" clId="{E3F23DE8-B1EB-4035-8D6E-5E762C5CFA22}" dt="2023-02-22T11:07:45.938" v="145" actId="478"/>
          <ac:spMkLst>
            <pc:docMk/>
            <pc:sldMk cId="2414383272" sldId="406"/>
            <ac:spMk id="21" creationId="{6B64ED75-0E64-4B55-BD74-43561D6060CE}"/>
          </ac:spMkLst>
        </pc:spChg>
        <pc:spChg chg="add mod">
          <ac:chgData name="Gwendoline Le-Huu" userId="d6c99726-2c83-40fa-b912-5b7902e4a58e" providerId="ADAL" clId="{E3F23DE8-B1EB-4035-8D6E-5E762C5CFA22}" dt="2023-02-22T11:08:51.185" v="157" actId="1076"/>
          <ac:spMkLst>
            <pc:docMk/>
            <pc:sldMk cId="2414383272" sldId="406"/>
            <ac:spMk id="22" creationId="{99726187-EB03-4810-81A0-AEB3DFD98BED}"/>
          </ac:spMkLst>
        </pc:spChg>
        <pc:picChg chg="del">
          <ac:chgData name="Gwendoline Le-Huu" userId="d6c99726-2c83-40fa-b912-5b7902e4a58e" providerId="ADAL" clId="{E3F23DE8-B1EB-4035-8D6E-5E762C5CFA22}" dt="2023-02-22T11:07:45.938" v="145" actId="478"/>
          <ac:picMkLst>
            <pc:docMk/>
            <pc:sldMk cId="2414383272" sldId="406"/>
            <ac:picMk id="3" creationId="{C372366F-7167-4E48-8263-8F7D40981FC7}"/>
          </ac:picMkLst>
        </pc:picChg>
        <pc:picChg chg="add del">
          <ac:chgData name="Gwendoline Le-Huu" userId="d6c99726-2c83-40fa-b912-5b7902e4a58e" providerId="ADAL" clId="{E3F23DE8-B1EB-4035-8D6E-5E762C5CFA22}" dt="2023-02-22T11:08:00.785" v="147" actId="478"/>
          <ac:picMkLst>
            <pc:docMk/>
            <pc:sldMk cId="2414383272" sldId="406"/>
            <ac:picMk id="4" creationId="{22FC7752-6050-408A-B1E0-BC80F47588C3}"/>
          </ac:picMkLst>
        </pc:picChg>
        <pc:picChg chg="del">
          <ac:chgData name="Gwendoline Le-Huu" userId="d6c99726-2c83-40fa-b912-5b7902e4a58e" providerId="ADAL" clId="{E3F23DE8-B1EB-4035-8D6E-5E762C5CFA22}" dt="2023-02-22T11:07:45.938" v="145" actId="478"/>
          <ac:picMkLst>
            <pc:docMk/>
            <pc:sldMk cId="2414383272" sldId="406"/>
            <ac:picMk id="5" creationId="{E6E25DB0-3493-46C6-B9E5-A524D308CB27}"/>
          </ac:picMkLst>
        </pc:picChg>
        <pc:picChg chg="del">
          <ac:chgData name="Gwendoline Le-Huu" userId="d6c99726-2c83-40fa-b912-5b7902e4a58e" providerId="ADAL" clId="{E3F23DE8-B1EB-4035-8D6E-5E762C5CFA22}" dt="2023-02-22T11:07:45.938" v="145" actId="478"/>
          <ac:picMkLst>
            <pc:docMk/>
            <pc:sldMk cId="2414383272" sldId="406"/>
            <ac:picMk id="7" creationId="{9FADFEA1-543B-4F11-9D9F-4330571179AC}"/>
          </ac:picMkLst>
        </pc:picChg>
        <pc:picChg chg="add mod">
          <ac:chgData name="Gwendoline Le-Huu" userId="d6c99726-2c83-40fa-b912-5b7902e4a58e" providerId="ADAL" clId="{E3F23DE8-B1EB-4035-8D6E-5E762C5CFA22}" dt="2023-02-22T11:08:28.698" v="153" actId="1076"/>
          <ac:picMkLst>
            <pc:docMk/>
            <pc:sldMk cId="2414383272" sldId="406"/>
            <ac:picMk id="9" creationId="{2C7DF007-1C4F-4F49-AA41-CCD85EACC0B7}"/>
          </ac:picMkLst>
        </pc:picChg>
        <pc:picChg chg="del">
          <ac:chgData name="Gwendoline Le-Huu" userId="d6c99726-2c83-40fa-b912-5b7902e4a58e" providerId="ADAL" clId="{E3F23DE8-B1EB-4035-8D6E-5E762C5CFA22}" dt="2023-02-22T11:07:45.938" v="145" actId="478"/>
          <ac:picMkLst>
            <pc:docMk/>
            <pc:sldMk cId="2414383272" sldId="406"/>
            <ac:picMk id="10" creationId="{5ED59249-D314-432A-B0D4-CB1E66D5D07F}"/>
          </ac:picMkLst>
        </pc:picChg>
        <pc:cxnChg chg="del">
          <ac:chgData name="Gwendoline Le-Huu" userId="d6c99726-2c83-40fa-b912-5b7902e4a58e" providerId="ADAL" clId="{E3F23DE8-B1EB-4035-8D6E-5E762C5CFA22}" dt="2023-02-22T11:07:45.938" v="145" actId="478"/>
          <ac:cxnSpMkLst>
            <pc:docMk/>
            <pc:sldMk cId="2414383272" sldId="406"/>
            <ac:cxnSpMk id="8" creationId="{B77BD830-36E6-40E5-A98F-8F161AF3EB44}"/>
          </ac:cxnSpMkLst>
        </pc:cxnChg>
      </pc:sldChg>
    </pc:docChg>
  </pc:docChgLst>
  <pc:docChgLst>
    <pc:chgData name="Jean-Luc Kui" userId="878fcfaf-2892-4487-9609-2b089f297847" providerId="ADAL" clId="{140C67CB-8696-4F46-8014-2D0CEA8F804B}"/>
    <pc:docChg chg="modSld">
      <pc:chgData name="Jean-Luc Kui" userId="878fcfaf-2892-4487-9609-2b089f297847" providerId="ADAL" clId="{140C67CB-8696-4F46-8014-2D0CEA8F804B}" dt="2023-03-16T14:04:31.689" v="5" actId="20577"/>
      <pc:docMkLst>
        <pc:docMk/>
      </pc:docMkLst>
      <pc:sldChg chg="modSp mod">
        <pc:chgData name="Jean-Luc Kui" userId="878fcfaf-2892-4487-9609-2b089f297847" providerId="ADAL" clId="{140C67CB-8696-4F46-8014-2D0CEA8F804B}" dt="2023-03-16T14:04:31.689" v="5" actId="20577"/>
        <pc:sldMkLst>
          <pc:docMk/>
          <pc:sldMk cId="3130695163" sldId="274"/>
        </pc:sldMkLst>
        <pc:spChg chg="mod">
          <ac:chgData name="Jean-Luc Kui" userId="878fcfaf-2892-4487-9609-2b089f297847" providerId="ADAL" clId="{140C67CB-8696-4F46-8014-2D0CEA8F804B}" dt="2023-03-16T14:04:31.689" v="5" actId="20577"/>
          <ac:spMkLst>
            <pc:docMk/>
            <pc:sldMk cId="3130695163" sldId="274"/>
            <ac:spMk id="4" creationId="{B73A8F23-3500-4B82-AC25-3641264DCAD7}"/>
          </ac:spMkLst>
        </pc:spChg>
      </pc:sldChg>
    </pc:docChg>
  </pc:docChgLst>
  <pc:docChgLst>
    <pc:chgData name="Jean-Luc Kui" userId="878fcfaf-2892-4487-9609-2b089f297847" providerId="ADAL" clId="{B9ACCE2D-F207-4893-B9D8-9706663E81F4}"/>
    <pc:docChg chg="custSel modSld">
      <pc:chgData name="Jean-Luc Kui" userId="878fcfaf-2892-4487-9609-2b089f297847" providerId="ADAL" clId="{B9ACCE2D-F207-4893-B9D8-9706663E81F4}" dt="2023-01-25T14:53:07.894" v="6"/>
      <pc:docMkLst>
        <pc:docMk/>
      </pc:docMkLst>
      <pc:sldChg chg="modSp mod">
        <pc:chgData name="Jean-Luc Kui" userId="878fcfaf-2892-4487-9609-2b089f297847" providerId="ADAL" clId="{B9ACCE2D-F207-4893-B9D8-9706663E81F4}" dt="2023-01-25T14:52:20.487" v="0" actId="20577"/>
        <pc:sldMkLst>
          <pc:docMk/>
          <pc:sldMk cId="3912447134" sldId="256"/>
        </pc:sldMkLst>
        <pc:spChg chg="mod">
          <ac:chgData name="Jean-Luc Kui" userId="878fcfaf-2892-4487-9609-2b089f297847" providerId="ADAL" clId="{B9ACCE2D-F207-4893-B9D8-9706663E81F4}" dt="2023-01-25T14:52:20.487" v="0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 mod">
        <pc:chgData name="Jean-Luc Kui" userId="878fcfaf-2892-4487-9609-2b089f297847" providerId="ADAL" clId="{B9ACCE2D-F207-4893-B9D8-9706663E81F4}" dt="2023-01-25T14:52:25.548" v="2" actId="20577"/>
        <pc:sldMkLst>
          <pc:docMk/>
          <pc:sldMk cId="3130695163" sldId="274"/>
        </pc:sldMkLst>
        <pc:spChg chg="mod">
          <ac:chgData name="Jean-Luc Kui" userId="878fcfaf-2892-4487-9609-2b089f297847" providerId="ADAL" clId="{B9ACCE2D-F207-4893-B9D8-9706663E81F4}" dt="2023-01-25T14:52:25.548" v="2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mod">
        <pc:chgData name="Jean-Luc Kui" userId="878fcfaf-2892-4487-9609-2b089f297847" providerId="ADAL" clId="{B9ACCE2D-F207-4893-B9D8-9706663E81F4}" dt="2023-01-25T14:53:07.894" v="6"/>
        <pc:sldMkLst>
          <pc:docMk/>
          <pc:sldMk cId="1174450782" sldId="404"/>
        </pc:sldMkLst>
        <pc:spChg chg="add mod">
          <ac:chgData name="Jean-Luc Kui" userId="878fcfaf-2892-4487-9609-2b089f297847" providerId="ADAL" clId="{B9ACCE2D-F207-4893-B9D8-9706663E81F4}" dt="2023-01-25T14:53:07.894" v="6"/>
          <ac:spMkLst>
            <pc:docMk/>
            <pc:sldMk cId="1174450782" sldId="404"/>
            <ac:spMk id="10" creationId="{445CA2B6-6A12-4821-AAEC-FC6AA90FE1FE}"/>
          </ac:spMkLst>
        </pc:spChg>
        <pc:grpChg chg="del">
          <ac:chgData name="Jean-Luc Kui" userId="878fcfaf-2892-4487-9609-2b089f297847" providerId="ADAL" clId="{B9ACCE2D-F207-4893-B9D8-9706663E81F4}" dt="2023-01-25T14:53:07.417" v="5" actId="478"/>
          <ac:grpSpMkLst>
            <pc:docMk/>
            <pc:sldMk cId="1174450782" sldId="404"/>
            <ac:grpSpMk id="7" creationId="{9A4881A9-10C1-4F64-A014-156AEA2959C7}"/>
          </ac:grpSpMkLst>
        </pc:grpChg>
      </pc:sldChg>
      <pc:sldChg chg="addSp delSp modSp mod">
        <pc:chgData name="Jean-Luc Kui" userId="878fcfaf-2892-4487-9609-2b089f297847" providerId="ADAL" clId="{B9ACCE2D-F207-4893-B9D8-9706663E81F4}" dt="2023-01-25T14:52:44.583" v="4"/>
        <pc:sldMkLst>
          <pc:docMk/>
          <pc:sldMk cId="3603908980" sldId="405"/>
        </pc:sldMkLst>
        <pc:spChg chg="add mod">
          <ac:chgData name="Jean-Luc Kui" userId="878fcfaf-2892-4487-9609-2b089f297847" providerId="ADAL" clId="{B9ACCE2D-F207-4893-B9D8-9706663E81F4}" dt="2023-01-25T14:52:44.583" v="4"/>
          <ac:spMkLst>
            <pc:docMk/>
            <pc:sldMk cId="3603908980" sldId="405"/>
            <ac:spMk id="8" creationId="{45B70945-5A1B-4D77-B301-400DF3EE7D70}"/>
          </ac:spMkLst>
        </pc:spChg>
        <pc:grpChg chg="del">
          <ac:chgData name="Jean-Luc Kui" userId="878fcfaf-2892-4487-9609-2b089f297847" providerId="ADAL" clId="{B9ACCE2D-F207-4893-B9D8-9706663E81F4}" dt="2023-01-25T14:52:44.124" v="3" actId="478"/>
          <ac:grpSpMkLst>
            <pc:docMk/>
            <pc:sldMk cId="3603908980" sldId="405"/>
            <ac:grpSpMk id="15" creationId="{76B9CC32-FE91-49C9-9A84-2C759DE34BDC}"/>
          </ac:grpSpMkLst>
        </pc:grpChg>
      </pc:sldChg>
    </pc:docChg>
  </pc:docChgLst>
  <pc:docChgLst>
    <pc:chgData name="Airelle Genty" userId="S::airelle.genty@fr.ey.com::94daf4ff-1812-4800-ab6d-d44ca692fbaa" providerId="AD" clId="Web-{BFB3BDBF-CB11-4FF0-BD65-886A4BF34421}"/>
    <pc:docChg chg="addSld sldOrd">
      <pc:chgData name="Airelle Genty" userId="S::airelle.genty@fr.ey.com::94daf4ff-1812-4800-ab6d-d44ca692fbaa" providerId="AD" clId="Web-{BFB3BDBF-CB11-4FF0-BD65-886A4BF34421}" dt="2023-09-22T14:16:49.154" v="8"/>
      <pc:docMkLst>
        <pc:docMk/>
      </pc:docMkLst>
      <pc:sldChg chg="ord">
        <pc:chgData name="Airelle Genty" userId="S::airelle.genty@fr.ey.com::94daf4ff-1812-4800-ab6d-d44ca692fbaa" providerId="AD" clId="Web-{BFB3BDBF-CB11-4FF0-BD65-886A4BF34421}" dt="2023-09-22T14:16:49.154" v="8"/>
        <pc:sldMkLst>
          <pc:docMk/>
          <pc:sldMk cId="2512731973" sldId="334"/>
        </pc:sldMkLst>
      </pc:sldChg>
      <pc:sldChg chg="new">
        <pc:chgData name="Airelle Genty" userId="S::airelle.genty@fr.ey.com::94daf4ff-1812-4800-ab6d-d44ca692fbaa" providerId="AD" clId="Web-{BFB3BDBF-CB11-4FF0-BD65-886A4BF34421}" dt="2023-09-22T14:13:42.008" v="0"/>
        <pc:sldMkLst>
          <pc:docMk/>
          <pc:sldMk cId="1430796688" sldId="417"/>
        </pc:sldMkLst>
      </pc:sldChg>
      <pc:sldChg chg="new">
        <pc:chgData name="Airelle Genty" userId="S::airelle.genty@fr.ey.com::94daf4ff-1812-4800-ab6d-d44ca692fbaa" providerId="AD" clId="Web-{BFB3BDBF-CB11-4FF0-BD65-886A4BF34421}" dt="2023-09-22T14:13:44.196" v="1"/>
        <pc:sldMkLst>
          <pc:docMk/>
          <pc:sldMk cId="4247682959" sldId="418"/>
        </pc:sldMkLst>
      </pc:sldChg>
      <pc:sldChg chg="new">
        <pc:chgData name="Airelle Genty" userId="S::airelle.genty@fr.ey.com::94daf4ff-1812-4800-ab6d-d44ca692fbaa" providerId="AD" clId="Web-{BFB3BDBF-CB11-4FF0-BD65-886A4BF34421}" dt="2023-09-22T14:13:44.602" v="2"/>
        <pc:sldMkLst>
          <pc:docMk/>
          <pc:sldMk cId="2337001043" sldId="419"/>
        </pc:sldMkLst>
      </pc:sldChg>
      <pc:sldChg chg="new">
        <pc:chgData name="Airelle Genty" userId="S::airelle.genty@fr.ey.com::94daf4ff-1812-4800-ab6d-d44ca692fbaa" providerId="AD" clId="Web-{BFB3BDBF-CB11-4FF0-BD65-886A4BF34421}" dt="2023-09-22T14:13:45.149" v="3"/>
        <pc:sldMkLst>
          <pc:docMk/>
          <pc:sldMk cId="3148648503" sldId="420"/>
        </pc:sldMkLst>
      </pc:sldChg>
      <pc:sldChg chg="new">
        <pc:chgData name="Airelle Genty" userId="S::airelle.genty@fr.ey.com::94daf4ff-1812-4800-ab6d-d44ca692fbaa" providerId="AD" clId="Web-{BFB3BDBF-CB11-4FF0-BD65-886A4BF34421}" dt="2023-09-22T14:13:45.586" v="4"/>
        <pc:sldMkLst>
          <pc:docMk/>
          <pc:sldMk cId="1925280941" sldId="421"/>
        </pc:sldMkLst>
      </pc:sldChg>
      <pc:sldChg chg="new">
        <pc:chgData name="Airelle Genty" userId="S::airelle.genty@fr.ey.com::94daf4ff-1812-4800-ab6d-d44ca692fbaa" providerId="AD" clId="Web-{BFB3BDBF-CB11-4FF0-BD65-886A4BF34421}" dt="2023-09-22T14:13:46.571" v="5"/>
        <pc:sldMkLst>
          <pc:docMk/>
          <pc:sldMk cId="2897620495" sldId="422"/>
        </pc:sldMkLst>
      </pc:sldChg>
      <pc:sldChg chg="new">
        <pc:chgData name="Airelle Genty" userId="S::airelle.genty@fr.ey.com::94daf4ff-1812-4800-ab6d-d44ca692fbaa" providerId="AD" clId="Web-{BFB3BDBF-CB11-4FF0-BD65-886A4BF34421}" dt="2023-09-22T14:13:46.602" v="6"/>
        <pc:sldMkLst>
          <pc:docMk/>
          <pc:sldMk cId="1782519227" sldId="423"/>
        </pc:sldMkLst>
      </pc:sldChg>
      <pc:sldChg chg="new">
        <pc:chgData name="Airelle Genty" userId="S::airelle.genty@fr.ey.com::94daf4ff-1812-4800-ab6d-d44ca692fbaa" providerId="AD" clId="Web-{BFB3BDBF-CB11-4FF0-BD65-886A4BF34421}" dt="2023-09-22T14:13:47.274" v="7"/>
        <pc:sldMkLst>
          <pc:docMk/>
          <pc:sldMk cId="1446506023" sldId="424"/>
        </pc:sldMkLst>
      </pc:sldChg>
    </pc:docChg>
  </pc:docChgLst>
  <pc:docChgLst>
    <pc:chgData name="Gwendoline Le-Huu" userId="d6c99726-2c83-40fa-b912-5b7902e4a58e" providerId="ADAL" clId="{A64C2B2D-BD38-4F08-8429-D79635D4163D}"/>
    <pc:docChg chg="custSel modSld">
      <pc:chgData name="Gwendoline Le-Huu" userId="d6c99726-2c83-40fa-b912-5b7902e4a58e" providerId="ADAL" clId="{A64C2B2D-BD38-4F08-8429-D79635D4163D}" dt="2023-01-20T13:36:16.067" v="30" actId="20577"/>
      <pc:docMkLst>
        <pc:docMk/>
      </pc:docMkLst>
      <pc:sldChg chg="modSp mod">
        <pc:chgData name="Gwendoline Le-Huu" userId="d6c99726-2c83-40fa-b912-5b7902e4a58e" providerId="ADAL" clId="{A64C2B2D-BD38-4F08-8429-D79635D4163D}" dt="2023-01-20T13:36:16.067" v="30" actId="20577"/>
        <pc:sldMkLst>
          <pc:docMk/>
          <pc:sldMk cId="3130695163" sldId="274"/>
        </pc:sldMkLst>
        <pc:spChg chg="mod">
          <ac:chgData name="Gwendoline Le-Huu" userId="d6c99726-2c83-40fa-b912-5b7902e4a58e" providerId="ADAL" clId="{A64C2B2D-BD38-4F08-8429-D79635D4163D}" dt="2023-01-20T13:36:16.067" v="30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addSp delSp modSp mod">
        <pc:chgData name="Gwendoline Le-Huu" userId="d6c99726-2c83-40fa-b912-5b7902e4a58e" providerId="ADAL" clId="{A64C2B2D-BD38-4F08-8429-D79635D4163D}" dt="2023-01-20T13:35:06.730" v="10" actId="1076"/>
        <pc:sldMkLst>
          <pc:docMk/>
          <pc:sldMk cId="1639695538" sldId="394"/>
        </pc:sldMkLst>
        <pc:picChg chg="add mod modCrop">
          <ac:chgData name="Gwendoline Le-Huu" userId="d6c99726-2c83-40fa-b912-5b7902e4a58e" providerId="ADAL" clId="{A64C2B2D-BD38-4F08-8429-D79635D4163D}" dt="2023-01-20T13:35:06.730" v="10" actId="1076"/>
          <ac:picMkLst>
            <pc:docMk/>
            <pc:sldMk cId="1639695538" sldId="394"/>
            <ac:picMk id="3" creationId="{CE6EA218-3CDE-44B6-8BAF-BBD3437273F5}"/>
          </ac:picMkLst>
        </pc:picChg>
        <pc:picChg chg="del">
          <ac:chgData name="Gwendoline Le-Huu" userId="d6c99726-2c83-40fa-b912-5b7902e4a58e" providerId="ADAL" clId="{A64C2B2D-BD38-4F08-8429-D79635D4163D}" dt="2023-01-20T13:34:52.221" v="6" actId="478"/>
          <ac:picMkLst>
            <pc:docMk/>
            <pc:sldMk cId="1639695538" sldId="394"/>
            <ac:picMk id="11" creationId="{7676ACBE-4310-4B68-BA38-7B3247CBBF63}"/>
          </ac:picMkLst>
        </pc:picChg>
      </pc:sldChg>
      <pc:sldChg chg="addSp delSp modSp mod">
        <pc:chgData name="Gwendoline Le-Huu" userId="d6c99726-2c83-40fa-b912-5b7902e4a58e" providerId="ADAL" clId="{A64C2B2D-BD38-4F08-8429-D79635D4163D}" dt="2023-01-20T13:36:03.515" v="26" actId="1076"/>
        <pc:sldMkLst>
          <pc:docMk/>
          <pc:sldMk cId="3603908980" sldId="405"/>
        </pc:sldMkLst>
        <pc:grpChg chg="mod">
          <ac:chgData name="Gwendoline Le-Huu" userId="d6c99726-2c83-40fa-b912-5b7902e4a58e" providerId="ADAL" clId="{A64C2B2D-BD38-4F08-8429-D79635D4163D}" dt="2023-01-20T13:36:03.515" v="26" actId="1076"/>
          <ac:grpSpMkLst>
            <pc:docMk/>
            <pc:sldMk cId="3603908980" sldId="405"/>
            <ac:grpSpMk id="15" creationId="{76B9CC32-FE91-49C9-9A84-2C759DE34BDC}"/>
          </ac:grpSpMkLst>
        </pc:grpChg>
        <pc:picChg chg="add mod ord modCrop">
          <ac:chgData name="Gwendoline Le-Huu" userId="d6c99726-2c83-40fa-b912-5b7902e4a58e" providerId="ADAL" clId="{A64C2B2D-BD38-4F08-8429-D79635D4163D}" dt="2023-01-20T13:35:54.375" v="24" actId="167"/>
          <ac:picMkLst>
            <pc:docMk/>
            <pc:sldMk cId="3603908980" sldId="405"/>
            <ac:picMk id="3" creationId="{ECBFC038-BC9B-456A-B043-0045846D8599}"/>
          </ac:picMkLst>
        </pc:picChg>
        <pc:picChg chg="add del mod">
          <ac:chgData name="Gwendoline Le-Huu" userId="d6c99726-2c83-40fa-b912-5b7902e4a58e" providerId="ADAL" clId="{A64C2B2D-BD38-4F08-8429-D79635D4163D}" dt="2023-01-20T13:35:55.744" v="25" actId="478"/>
          <ac:picMkLst>
            <pc:docMk/>
            <pc:sldMk cId="3603908980" sldId="405"/>
            <ac:picMk id="8" creationId="{3FE42DCC-7C52-4174-B9FF-13BF27DA68D4}"/>
          </ac:picMkLst>
        </pc:picChg>
        <pc:picChg chg="del">
          <ac:chgData name="Gwendoline Le-Huu" userId="d6c99726-2c83-40fa-b912-5b7902e4a58e" providerId="ADAL" clId="{A64C2B2D-BD38-4F08-8429-D79635D4163D}" dt="2023-01-20T13:35:13.460" v="11" actId="478"/>
          <ac:picMkLst>
            <pc:docMk/>
            <pc:sldMk cId="3603908980" sldId="405"/>
            <ac:picMk id="9" creationId="{19695EDA-18E8-46AE-AFB7-930906009402}"/>
          </ac:picMkLst>
        </pc:picChg>
      </pc:sldChg>
    </pc:docChg>
  </pc:docChgLst>
  <pc:docChgLst>
    <pc:chgData name="Yasmine Maya Kamili" userId="S::yasmine.maya.kamili@fr.ey.com::68d894e5-b043-43cf-86b4-a2bc4ad2f87e" providerId="AD" clId="Web-{B2337D66-A679-DAFA-6A73-6FE01385EF98}"/>
    <pc:docChg chg="modSld">
      <pc:chgData name="Yasmine Maya Kamili" userId="S::yasmine.maya.kamili@fr.ey.com::68d894e5-b043-43cf-86b4-a2bc4ad2f87e" providerId="AD" clId="Web-{B2337D66-A679-DAFA-6A73-6FE01385EF98}" dt="2023-04-26T08:51:38.431" v="12" actId="1076"/>
      <pc:docMkLst>
        <pc:docMk/>
      </pc:docMkLst>
      <pc:sldChg chg="modSp">
        <pc:chgData name="Yasmine Maya Kamili" userId="S::yasmine.maya.kamili@fr.ey.com::68d894e5-b043-43cf-86b4-a2bc4ad2f87e" providerId="AD" clId="Web-{B2337D66-A679-DAFA-6A73-6FE01385EF98}" dt="2023-04-25T11:52:11.700" v="6" actId="20577"/>
        <pc:sldMkLst>
          <pc:docMk/>
          <pc:sldMk cId="3912447134" sldId="256"/>
        </pc:sldMkLst>
        <pc:spChg chg="mod">
          <ac:chgData name="Yasmine Maya Kamili" userId="S::yasmine.maya.kamili@fr.ey.com::68d894e5-b043-43cf-86b4-a2bc4ad2f87e" providerId="AD" clId="Web-{B2337D66-A679-DAFA-6A73-6FE01385EF98}" dt="2023-04-25T11:52:11.700" v="6" actId="20577"/>
          <ac:spMkLst>
            <pc:docMk/>
            <pc:sldMk cId="3912447134" sldId="256"/>
            <ac:spMk id="9" creationId="{6FFF5C60-7DE0-4793-B867-CE5306A14C69}"/>
          </ac:spMkLst>
        </pc:spChg>
      </pc:sldChg>
      <pc:sldChg chg="modSp">
        <pc:chgData name="Yasmine Maya Kamili" userId="S::yasmine.maya.kamili@fr.ey.com::68d894e5-b043-43cf-86b4-a2bc4ad2f87e" providerId="AD" clId="Web-{B2337D66-A679-DAFA-6A73-6FE01385EF98}" dt="2023-04-25T11:53:20.374" v="8" actId="20577"/>
        <pc:sldMkLst>
          <pc:docMk/>
          <pc:sldMk cId="3130695163" sldId="274"/>
        </pc:sldMkLst>
        <pc:spChg chg="mod">
          <ac:chgData name="Yasmine Maya Kamili" userId="S::yasmine.maya.kamili@fr.ey.com::68d894e5-b043-43cf-86b4-a2bc4ad2f87e" providerId="AD" clId="Web-{B2337D66-A679-DAFA-6A73-6FE01385EF98}" dt="2023-04-25T11:53:20.374" v="8" actId="20577"/>
          <ac:spMkLst>
            <pc:docMk/>
            <pc:sldMk cId="3130695163" sldId="274"/>
            <ac:spMk id="4" creationId="{B73A8F23-3500-4B82-AC25-3641264DCAD7}"/>
          </ac:spMkLst>
        </pc:spChg>
      </pc:sldChg>
      <pc:sldChg chg="modSp">
        <pc:chgData name="Yasmine Maya Kamili" userId="S::yasmine.maya.kamili@fr.ey.com::68d894e5-b043-43cf-86b4-a2bc4ad2f87e" providerId="AD" clId="Web-{B2337D66-A679-DAFA-6A73-6FE01385EF98}" dt="2023-04-26T08:51:38.431" v="12" actId="1076"/>
        <pc:sldMkLst>
          <pc:docMk/>
          <pc:sldMk cId="3846061330" sldId="341"/>
        </pc:sldMkLst>
        <pc:picChg chg="mod">
          <ac:chgData name="Yasmine Maya Kamili" userId="S::yasmine.maya.kamili@fr.ey.com::68d894e5-b043-43cf-86b4-a2bc4ad2f87e" providerId="AD" clId="Web-{B2337D66-A679-DAFA-6A73-6FE01385EF98}" dt="2023-04-26T08:51:38.431" v="12" actId="1076"/>
          <ac:picMkLst>
            <pc:docMk/>
            <pc:sldMk cId="3846061330" sldId="341"/>
            <ac:picMk id="4" creationId="{CCE11724-77A8-457E-BDA4-D10B38DF80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3080-663E-4F24-829C-696911CB4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943C7-8492-4B91-B4A4-2F7BF0C76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5344-CF28-4754-BFFB-59890D22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35B57-FFC9-4AFF-81A1-16135D64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D323B-DEBB-4BA0-B395-10FAC899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93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4F22-7288-4AF4-B99C-04420BBD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589D09-1C38-4F78-BC98-EB9F04AAF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C1CAF-389B-4661-A03D-A314F0E0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39204-4BE5-4A5E-87A4-C3F29F09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CB177-D5AC-46B6-9FAC-48545411F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10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117533-9C1C-42E9-BF30-4711FFE5A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02B2B-3DB1-4F4C-9D25-749AD1121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DADE0-92D9-4F7A-8DB5-F36FC165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497AD-85B3-4EA4-91D2-71030AA1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FE5D8-8CAD-4694-9CED-0FA3E021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3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40E44-3929-436A-8261-928C1943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2BF85-BE83-4813-B82D-6F37E128A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0DD85-1ECA-4C93-92B4-8C8EFEDB5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D85F2-1CE8-4EFE-B960-C960A559A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06A34-D35D-4008-B4B1-A477435C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1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EC6B-F8D4-4D1C-B005-9D5089B4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8B7D3-4EFD-4245-B735-2460A6966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3CADC-D4EB-4D37-9B60-2D781B89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F60D8-C1C4-46A9-A446-9A43A7D6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6EA56-2C09-49E9-9880-1349A2D1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31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B297-329F-44B4-8F40-36C78EF6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F70C7-A4BB-4938-ACA3-110B11F6D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5A4BA-1D4B-491F-96A0-E5B35910D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B1C49-0C5D-461C-BA08-E4E58455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0CED4-7EF0-4412-9743-01BBA386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58864-8170-4790-B3C1-4CFF43BD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40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D2F10-9D17-41BE-BD40-5FF893B6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8BC1B-35C2-4516-8F61-6D77C9AE2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A2ABD-0755-4652-BF42-2ADDF81AD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3CB53-4D06-47E5-8E7F-EBFDCFA92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A706C-D5AE-4B6F-B67F-69AE2CCC16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5A3A5-89AC-407F-8264-28BB4942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8E5C3-61F4-4F9D-BCBE-88281FC4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23B2A-A4B2-4681-BE5B-07BFEF5B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83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7C86-FB49-45BF-AAB8-0AC2E2D6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BCD3E-872B-441B-9D9C-6CFA4400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07768-B4A3-467D-909C-D5EDEAF69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866AF-599E-439A-9CB9-6B84844C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75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CFD02-1CED-4A76-BBC0-B7E8705C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C028E-330C-423D-8325-1411ACE9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464D-A5AA-4835-AB1D-D5474694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42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0AC70-2453-4EB4-BC6F-811DC90B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DD938-DF25-4BC2-A46B-E931A74EC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6065C-3FC9-468D-A1AA-E02D6569EB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711AF-2878-4CF0-A978-B227FEF53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9DE5E-C604-4BA8-82EF-E8A02C6F3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D0C31-01C6-4512-9CF4-80A59DD9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56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C061-6F5D-49D3-A984-687E0338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D1268-3272-4BCB-BC62-D1E15A241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A4A3B-0416-4720-8D37-410DC983D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AA64B-A4A6-4BDD-81B7-B767FDAF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0F218-BADF-4147-A111-9BD83C83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83382-7477-4F4D-9FFB-F60F2E57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20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C5EDE5-6372-418C-8BBD-20D8F1BED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3797F-01E2-4D1A-86FA-DC0291514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80D-3BDC-4DF5-823E-65E9DFE60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845ED-CCAC-4452-B6F4-887E2DB816A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FC4B2-6FB8-4FEE-8038-2470207B1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71001-D50D-4024-B05B-327A2178C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802AC-692B-4959-9B27-E33454AC5E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07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12.png"/><Relationship Id="rId5" Type="http://schemas.openxmlformats.org/officeDocument/2006/relationships/tags" Target="../tags/tag56.xml"/><Relationship Id="rId10" Type="http://schemas.openxmlformats.org/officeDocument/2006/relationships/image" Target="../media/image11.png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10" Type="http://schemas.openxmlformats.org/officeDocument/2006/relationships/image" Target="../media/image12.png"/><Relationship Id="rId4" Type="http://schemas.openxmlformats.org/officeDocument/2006/relationships/tags" Target="../tags/tag63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image" Target="../media/image18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1.png"/><Relationship Id="rId2" Type="http://schemas.openxmlformats.org/officeDocument/2006/relationships/tags" Target="../tags/tag82.xml"/><Relationship Id="rId16" Type="http://schemas.openxmlformats.org/officeDocument/2006/relationships/image" Target="../media/image12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image" Target="../media/image20.png"/><Relationship Id="rId10" Type="http://schemas.openxmlformats.org/officeDocument/2006/relationships/tags" Target="../tags/tag90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image" Target="../media/image12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10" Type="http://schemas.openxmlformats.org/officeDocument/2006/relationships/image" Target="../media/image29.png"/><Relationship Id="rId4" Type="http://schemas.openxmlformats.org/officeDocument/2006/relationships/tags" Target="../tags/tag109.xml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image" Target="../media/image12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image" Target="../media/image35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3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37.xml"/><Relationship Id="rId7" Type="http://schemas.openxmlformats.org/officeDocument/2006/relationships/image" Target="../media/image38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7" Type="http://schemas.openxmlformats.org/officeDocument/2006/relationships/image" Target="../media/image42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6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9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7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9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5AFD8B-B561-41BC-8ACC-A485554D7EE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34970" y="2968216"/>
            <a:ext cx="837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>
                <a:solidFill>
                  <a:schemeClr val="bg1"/>
                </a:solidFill>
              </a:rPr>
              <a:t>Guide enrôlement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15AD3-8BF3-4F06-8864-CDAE80809C7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5848251" y="2005109"/>
            <a:ext cx="145913" cy="3645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81F8CF0F-594F-4AC9-ACAD-6FD7DEA9025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27" y="1748152"/>
            <a:ext cx="1831759" cy="1119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FF5C60-7DE0-4793-B867-CE5306A14C6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34968" y="4081251"/>
            <a:ext cx="837247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Version octobre 2023</a:t>
            </a:r>
          </a:p>
        </p:txBody>
      </p:sp>
    </p:spTree>
    <p:extLst>
      <p:ext uri="{BB962C8B-B14F-4D97-AF65-F5344CB8AC3E}">
        <p14:creationId xmlns:p14="http://schemas.microsoft.com/office/powerpoint/2010/main" val="3912447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3B9AE42-CC1D-457A-8AC2-02959F3FAB1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4071068" y="6170702"/>
            <a:ext cx="1407192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E3605FB-C25C-4364-A405-7AE53BCE1C7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4142631" y="3235553"/>
            <a:ext cx="3504893" cy="80371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0837A17-9D10-4236-A468-A76E5D0BE0E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4142631" y="4956862"/>
            <a:ext cx="3504893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C83575F-8389-43F9-A68B-2FB90EB46D30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6153436" y="5633904"/>
            <a:ext cx="1784395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19">
            <a:extLst>
              <a:ext uri="{FF2B5EF4-FFF2-40B4-BE49-F238E27FC236}">
                <a16:creationId xmlns:a16="http://schemas.microsoft.com/office/drawing/2014/main" id="{BF5B2A02-9C58-4EE6-A683-81B5559C5C4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62261" y="2200869"/>
            <a:ext cx="232439" cy="382067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9">
            <a:extLst>
              <a:ext uri="{FF2B5EF4-FFF2-40B4-BE49-F238E27FC236}">
                <a16:creationId xmlns:a16="http://schemas.microsoft.com/office/drawing/2014/main" id="{02356F44-B892-452C-A884-CEAB424BCC2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153436" y="2582936"/>
            <a:ext cx="241264" cy="290464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DEF58D8-AB47-4094-9B01-86282D5C4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0678" y="609382"/>
            <a:ext cx="8325514" cy="56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2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3B9AE42-CC1D-457A-8AC2-02959F3FAB1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4071068" y="6170702"/>
            <a:ext cx="1407192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E3605FB-C25C-4364-A405-7AE53BCE1C7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4142631" y="3235553"/>
            <a:ext cx="3504893" cy="80371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0837A17-9D10-4236-A468-A76E5D0BE0E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4142631" y="4956862"/>
            <a:ext cx="3504893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C83575F-8389-43F9-A68B-2FB90EB46D30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6153436" y="5633904"/>
            <a:ext cx="1784395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19">
            <a:extLst>
              <a:ext uri="{FF2B5EF4-FFF2-40B4-BE49-F238E27FC236}">
                <a16:creationId xmlns:a16="http://schemas.microsoft.com/office/drawing/2014/main" id="{BF5B2A02-9C58-4EE6-A683-81B5559C5C4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62261" y="2200869"/>
            <a:ext cx="232439" cy="382067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9">
            <a:extLst>
              <a:ext uri="{FF2B5EF4-FFF2-40B4-BE49-F238E27FC236}">
                <a16:creationId xmlns:a16="http://schemas.microsoft.com/office/drawing/2014/main" id="{02356F44-B892-452C-A884-CEAB424BCC2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153436" y="2582936"/>
            <a:ext cx="241264" cy="290464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541D4F8-DFC6-43A1-96C6-F29A4BDB3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0678" y="371330"/>
            <a:ext cx="8325515" cy="614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9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3B9AE42-CC1D-457A-8AC2-02959F3FAB1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4071068" y="6170702"/>
            <a:ext cx="1407192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E3605FB-C25C-4364-A405-7AE53BCE1C7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4142631" y="3235553"/>
            <a:ext cx="3504893" cy="80371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0837A17-9D10-4236-A468-A76E5D0BE0E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4142631" y="4956862"/>
            <a:ext cx="3504893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C83575F-8389-43F9-A68B-2FB90EB46D30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6153436" y="5633904"/>
            <a:ext cx="1784395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19">
            <a:extLst>
              <a:ext uri="{FF2B5EF4-FFF2-40B4-BE49-F238E27FC236}">
                <a16:creationId xmlns:a16="http://schemas.microsoft.com/office/drawing/2014/main" id="{BF5B2A02-9C58-4EE6-A683-81B5559C5C4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62261" y="2200869"/>
            <a:ext cx="232439" cy="382067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9">
            <a:extLst>
              <a:ext uri="{FF2B5EF4-FFF2-40B4-BE49-F238E27FC236}">
                <a16:creationId xmlns:a16="http://schemas.microsoft.com/office/drawing/2014/main" id="{02356F44-B892-452C-A884-CEAB424BCC2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153436" y="2582936"/>
            <a:ext cx="241264" cy="290464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06E2A486-43CD-22A9-2BF2-F9E57A4EE5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3772" y="569656"/>
            <a:ext cx="8964460" cy="5718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DB2B3-CAF5-FA26-925F-9EB2E4474706}"/>
              </a:ext>
            </a:extLst>
          </p:cNvPr>
          <p:cNvSpPr txBox="1"/>
          <p:nvPr/>
        </p:nvSpPr>
        <p:spPr>
          <a:xfrm>
            <a:off x="10567267" y="1999988"/>
            <a:ext cx="1511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i="1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548D5-F59A-F696-E2F1-C13166C42B6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70EF70-1B17-626C-2C2A-4296C86F463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36320" y="6345053"/>
            <a:ext cx="3773900" cy="295013"/>
          </a:xfrm>
          <a:prstGeom prst="rect">
            <a:avLst/>
          </a:prstGeom>
          <a:noFill/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identifié est décédé.</a:t>
            </a:r>
          </a:p>
        </p:txBody>
      </p:sp>
    </p:spTree>
    <p:extLst>
      <p:ext uri="{BB962C8B-B14F-4D97-AF65-F5344CB8AC3E}">
        <p14:creationId xmlns:p14="http://schemas.microsoft.com/office/powerpoint/2010/main" val="148131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FB35FF-D3E0-4DDB-BC14-C7D2E86A1286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5648478" y="2095555"/>
            <a:ext cx="2167289" cy="10019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B74CAE-1D5A-47EE-9177-1CCBE6D0AEB8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5026800" y="3252255"/>
            <a:ext cx="2620288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F8E8D0-3E77-48B6-A319-CBA09AE20985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5648478" y="5526631"/>
            <a:ext cx="1975390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4093B89-E2A0-4DCB-B605-CB336DE9104D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4500438" y="6130702"/>
            <a:ext cx="2722232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FB23420-7545-4A22-B815-B87F996E6B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6244" y="358880"/>
            <a:ext cx="9234036" cy="57950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B8B087-C489-4C29-91AF-9B8C01EFBF4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36319" y="6345053"/>
            <a:ext cx="7217111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la présence d’enfants ayant la même date de naissance est connue de l’organisme d’assurance maladie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927D18-7231-42DE-B0CF-E9E3E71D4BF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sp>
        <p:nvSpPr>
          <p:cNvPr id="3" name="ZoneTexte 14">
            <a:extLst>
              <a:ext uri="{FF2B5EF4-FFF2-40B4-BE49-F238E27FC236}">
                <a16:creationId xmlns:a16="http://schemas.microsoft.com/office/drawing/2014/main" id="{8EE94693-B00D-804E-7E94-BD242DFFF94D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04A61-7197-DFC1-280A-930096FDDFEA}"/>
              </a:ext>
            </a:extLst>
          </p:cNvPr>
          <p:cNvSpPr txBox="1"/>
          <p:nvPr/>
        </p:nvSpPr>
        <p:spPr>
          <a:xfrm>
            <a:off x="10121901" y="2417233"/>
            <a:ext cx="20129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E11A81"/>
                </a:solidFill>
              </a:rPr>
              <a:t>NOUVEAU : </a:t>
            </a:r>
            <a:r>
              <a:rPr lang="fr-FR" dirty="0">
                <a:solidFill>
                  <a:srgbClr val="E11A81"/>
                </a:solidFill>
              </a:rPr>
              <a:t>L'usager </a:t>
            </a:r>
            <a:r>
              <a:rPr lang="fr-FR" dirty="0" smtClean="0">
                <a:solidFill>
                  <a:srgbClr val="E11A81"/>
                </a:solidFill>
              </a:rPr>
              <a:t>génère un nouveau </a:t>
            </a:r>
            <a:r>
              <a:rPr lang="fr-FR" dirty="0">
                <a:solidFill>
                  <a:srgbClr val="E11A81"/>
                </a:solidFill>
              </a:rPr>
              <a:t>code provisoire pour s'enrôler.</a:t>
            </a:r>
            <a:endParaRPr lang="fr-FR" dirty="0">
              <a:solidFill>
                <a:srgbClr val="E11A8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1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B6596-7ECA-4455-9937-8AE69231C4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3047" y="539630"/>
            <a:ext cx="9747739" cy="5778739"/>
          </a:xfrm>
          <a:prstGeom prst="rect">
            <a:avLst/>
          </a:prstGeom>
        </p:spPr>
      </p:pic>
      <p:sp>
        <p:nvSpPr>
          <p:cNvPr id="6" name="ZoneTexte 14">
            <a:extLst>
              <a:ext uri="{FF2B5EF4-FFF2-40B4-BE49-F238E27FC236}">
                <a16:creationId xmlns:a16="http://schemas.microsoft.com/office/drawing/2014/main" id="{16CB2D5D-EE86-6888-344A-A0BF03BCCA87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</p:spTree>
    <p:extLst>
      <p:ext uri="{BB962C8B-B14F-4D97-AF65-F5344CB8AC3E}">
        <p14:creationId xmlns:p14="http://schemas.microsoft.com/office/powerpoint/2010/main" val="69191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83B142-6095-407B-A61C-988874F1D16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3043" y="425217"/>
            <a:ext cx="9613663" cy="6007566"/>
          </a:xfrm>
          <a:prstGeom prst="rect">
            <a:avLst/>
          </a:prstGeom>
        </p:spPr>
      </p:pic>
      <p:sp>
        <p:nvSpPr>
          <p:cNvPr id="3" name="ZoneTexte 14">
            <a:extLst>
              <a:ext uri="{FF2B5EF4-FFF2-40B4-BE49-F238E27FC236}">
                <a16:creationId xmlns:a16="http://schemas.microsoft.com/office/drawing/2014/main" id="{87558479-9D73-F0DC-F12A-23BCFB292111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</p:spTree>
    <p:extLst>
      <p:ext uri="{BB962C8B-B14F-4D97-AF65-F5344CB8AC3E}">
        <p14:creationId xmlns:p14="http://schemas.microsoft.com/office/powerpoint/2010/main" val="650542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AB0BF693-1BC4-4769-B371-FA4E56644F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505199" y="4576938"/>
            <a:ext cx="424542" cy="865919"/>
          </a:xfrm>
          <a:prstGeom prst="bentUpArrow">
            <a:avLst>
              <a:gd name="adj1" fmla="val 0"/>
              <a:gd name="adj2" fmla="val 10106"/>
              <a:gd name="adj3" fmla="val 25000"/>
            </a:avLst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5504F41-B47F-4D6F-9602-FFA5F45EDF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81248" y="4576938"/>
            <a:ext cx="138138" cy="120623"/>
          </a:xfrm>
          <a:prstGeom prst="triangle">
            <a:avLst/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7BD830-36E6-40E5-A98F-8F161AF3EB4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8150626" y="5945078"/>
            <a:ext cx="1878936" cy="0"/>
          </a:xfrm>
          <a:prstGeom prst="straightConnector1">
            <a:avLst/>
          </a:prstGeom>
          <a:ln w="28575">
            <a:solidFill>
              <a:srgbClr val="F0B323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AB7C013-EC94-4D67-B34B-C5D00A52E42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35338" y="653409"/>
            <a:ext cx="9121324" cy="55511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654A2C-1318-44E9-BA95-1DC7A099150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6320" y="6345053"/>
            <a:ext cx="3773900" cy="295013"/>
          </a:xfrm>
          <a:prstGeom prst="rect">
            <a:avLst/>
          </a:prstGeom>
          <a:noFill/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identifié est un OD majeur avec des 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D4D49-6346-4352-A376-308A25FBDD2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88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AB0BF693-1BC4-4769-B371-FA4E56644F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505199" y="4576938"/>
            <a:ext cx="424542" cy="865919"/>
          </a:xfrm>
          <a:prstGeom prst="bentUpArrow">
            <a:avLst>
              <a:gd name="adj1" fmla="val 0"/>
              <a:gd name="adj2" fmla="val 10106"/>
              <a:gd name="adj3" fmla="val 25000"/>
            </a:avLst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5504F41-B47F-4D6F-9602-FFA5F45EDF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81248" y="4576938"/>
            <a:ext cx="138138" cy="120623"/>
          </a:xfrm>
          <a:prstGeom prst="triangle">
            <a:avLst/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7BD830-36E6-40E5-A98F-8F161AF3EB4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8150626" y="5945078"/>
            <a:ext cx="1878936" cy="0"/>
          </a:xfrm>
          <a:prstGeom prst="straightConnector1">
            <a:avLst/>
          </a:prstGeom>
          <a:ln w="28575">
            <a:solidFill>
              <a:srgbClr val="F0B323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C780E-33C3-4810-BD48-B47EE6F5A2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35338" y="653408"/>
            <a:ext cx="9121324" cy="55511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DC07FD-896F-4814-8BD6-A5CDEED3258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6320" y="6345053"/>
            <a:ext cx="2980677" cy="295013"/>
          </a:xfrm>
          <a:prstGeom prst="rect">
            <a:avLst/>
          </a:prstGeom>
          <a:noFill/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a identifié un AD mineur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BB4858-623E-4E40-8FDC-27491D0E9E3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1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AB0BF693-1BC4-4769-B371-FA4E56644F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505199" y="4576938"/>
            <a:ext cx="424542" cy="865919"/>
          </a:xfrm>
          <a:prstGeom prst="bentUpArrow">
            <a:avLst>
              <a:gd name="adj1" fmla="val 0"/>
              <a:gd name="adj2" fmla="val 10106"/>
              <a:gd name="adj3" fmla="val 25000"/>
            </a:avLst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5504F41-B47F-4D6F-9602-FFA5F45EDF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81248" y="4576938"/>
            <a:ext cx="138138" cy="120623"/>
          </a:xfrm>
          <a:prstGeom prst="triangle">
            <a:avLst/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7BD830-36E6-40E5-A98F-8F161AF3EB4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8150626" y="5945078"/>
            <a:ext cx="1878936" cy="0"/>
          </a:xfrm>
          <a:prstGeom prst="straightConnector1">
            <a:avLst/>
          </a:prstGeom>
          <a:ln w="28575">
            <a:solidFill>
              <a:srgbClr val="F0B323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8DC07FD-896F-4814-8BD6-A5CDEED3258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36320" y="6349068"/>
            <a:ext cx="2980677" cy="295013"/>
          </a:xfrm>
          <a:prstGeom prst="rect">
            <a:avLst/>
          </a:prstGeom>
          <a:noFill/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a identifié un AD mineur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25DB0-3493-46C6-B9E5-A524D308CB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2144" y="3357254"/>
            <a:ext cx="4670126" cy="284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DFEA1-543B-4F11-9D9F-4330571179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673343" y="3357254"/>
            <a:ext cx="4547537" cy="2842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D59249-D314-432A-B0D4-CB1E66D5D0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12144" y="365440"/>
            <a:ext cx="4670126" cy="28422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4F18F8-BEA8-4BCB-9043-9C7EBAF59DA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91B772E8-42F0-44CB-A154-049CCAD4BAF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282269" y="4576938"/>
            <a:ext cx="1391073" cy="3604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B64ED75-0E64-4B55-BD74-43561D6060C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282269" y="1606318"/>
            <a:ext cx="1391073" cy="3604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2366F-7167-4E48-8263-8F7D40981FC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673342" y="360584"/>
            <a:ext cx="4547537" cy="28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1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DC07FD-896F-4814-8BD6-A5CDEED3258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320" y="6349068"/>
            <a:ext cx="2980677" cy="295013"/>
          </a:xfrm>
          <a:prstGeom prst="rect">
            <a:avLst/>
          </a:prstGeom>
          <a:noFill/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a identifié un AD mineur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4F18F8-BEA8-4BCB-9043-9C7EBAF59D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DF007-1C4F-4F49-AA41-CCD85EACC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787" y="631021"/>
            <a:ext cx="8734425" cy="54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8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35D54B-438A-425F-8AC1-67EC011A0CB1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896669" y="783405"/>
            <a:ext cx="2529191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EE0C6DE-5EBE-490F-88D5-54EEBAD3F3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88838" y="333906"/>
            <a:ext cx="662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Schéma récapitulatif de l’enrôlement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7B82A1-4FCB-4A60-A580-85D93893CF9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076984" y="5245454"/>
            <a:ext cx="2347677" cy="1214290"/>
            <a:chOff x="9959077" y="443053"/>
            <a:chExt cx="2347677" cy="121429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47B109-F6E4-46B1-892A-93532486F6A8}"/>
                </a:ext>
              </a:extLst>
            </p:cNvPr>
            <p:cNvSpPr/>
            <p:nvPr/>
          </p:nvSpPr>
          <p:spPr>
            <a:xfrm>
              <a:off x="9959077" y="443053"/>
              <a:ext cx="2219849" cy="121429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11A8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050" i="1">
                  <a:solidFill>
                    <a:schemeClr val="tx1"/>
                  </a:solidFill>
                  <a:latin typeface="EYInterstate Regular" panose="02000503020000020004" pitchFamily="2" charset="0"/>
                </a:rPr>
                <a:t>Légende</a:t>
              </a:r>
            </a:p>
            <a:p>
              <a:endParaRPr lang="fr-FR" sz="900">
                <a:solidFill>
                  <a:schemeClr val="tx1"/>
                </a:solidFill>
                <a:latin typeface="EYInterstate Regular" panose="02000503020000020004" pitchFamily="2" charset="0"/>
              </a:endParaRPr>
            </a:p>
            <a:p>
              <a:endParaRPr lang="fr-FR" sz="900">
                <a:solidFill>
                  <a:schemeClr val="tx1"/>
                </a:solidFill>
                <a:latin typeface="EYInterstate Regular" panose="02000503020000020004" pitchFamily="2" charset="0"/>
              </a:endParaRPr>
            </a:p>
            <a:p>
              <a:endParaRPr lang="fr-FR" sz="900">
                <a:solidFill>
                  <a:schemeClr val="tx1"/>
                </a:solidFill>
                <a:latin typeface="EYInterstate Regular" panose="02000503020000020004" pitchFamily="2" charset="0"/>
              </a:endParaRPr>
            </a:p>
            <a:p>
              <a:endParaRPr lang="fr-FR" sz="900">
                <a:solidFill>
                  <a:schemeClr val="tx1"/>
                </a:solidFill>
                <a:latin typeface="EYInterstate Regular" panose="02000503020000020004" pitchFamily="2" charset="0"/>
              </a:endParaRPr>
            </a:p>
            <a:p>
              <a:endParaRPr lang="fr-FR" sz="900">
                <a:solidFill>
                  <a:schemeClr val="tx1"/>
                </a:solidFill>
                <a:latin typeface="EYInterstate Regular" panose="02000503020000020004" pitchFamily="2" charset="0"/>
              </a:endParaRPr>
            </a:p>
            <a:p>
              <a:endParaRPr lang="fr-FR" sz="900">
                <a:solidFill>
                  <a:schemeClr val="tx1"/>
                </a:solidFill>
                <a:latin typeface="EYInterstate Regular" panose="02000503020000020004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BE63E6-4123-45F1-BABC-989BD8F18D17}"/>
                </a:ext>
              </a:extLst>
            </p:cNvPr>
            <p:cNvSpPr/>
            <p:nvPr/>
          </p:nvSpPr>
          <p:spPr>
            <a:xfrm>
              <a:off x="10034827" y="829955"/>
              <a:ext cx="436541" cy="178995"/>
            </a:xfrm>
            <a:prstGeom prst="rect">
              <a:avLst/>
            </a:prstGeom>
            <a:solidFill>
              <a:srgbClr val="0C4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>
                <a:solidFill>
                  <a:schemeClr val="bg1"/>
                </a:solidFill>
                <a:latin typeface="EYInterstate Regular" panose="02000503020000020004" pitchFamily="2" charset="0"/>
              </a:endParaRP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553FD602-F03A-4846-B3D8-47048BCEEF7D}"/>
                </a:ext>
              </a:extLst>
            </p:cNvPr>
            <p:cNvSpPr/>
            <p:nvPr/>
          </p:nvSpPr>
          <p:spPr>
            <a:xfrm>
              <a:off x="10038716" y="1080420"/>
              <a:ext cx="436541" cy="219440"/>
            </a:xfrm>
            <a:prstGeom prst="diamond">
              <a:avLst/>
            </a:prstGeom>
            <a:solidFill>
              <a:srgbClr val="F0B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15098FB-E245-4F7E-93C1-5ADE4842F405}"/>
                </a:ext>
              </a:extLst>
            </p:cNvPr>
            <p:cNvSpPr/>
            <p:nvPr/>
          </p:nvSpPr>
          <p:spPr>
            <a:xfrm>
              <a:off x="10034827" y="1377264"/>
              <a:ext cx="436541" cy="203853"/>
            </a:xfrm>
            <a:prstGeom prst="roundRect">
              <a:avLst/>
            </a:prstGeom>
            <a:noFill/>
            <a:ln>
              <a:solidFill>
                <a:srgbClr val="0C44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9401AF-6CCE-4C2A-88FD-A64B0669B666}"/>
                </a:ext>
              </a:extLst>
            </p:cNvPr>
            <p:cNvSpPr txBox="1"/>
            <p:nvPr/>
          </p:nvSpPr>
          <p:spPr>
            <a:xfrm>
              <a:off x="10521403" y="815577"/>
              <a:ext cx="15314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i="1">
                  <a:latin typeface="EYInterstate Regular" panose="02000503020000020004" pitchFamily="2" charset="0"/>
                </a:rPr>
                <a:t>Écran de parcours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AABE61-4B70-463D-8FAD-B359FF032E00}"/>
                </a:ext>
              </a:extLst>
            </p:cNvPr>
            <p:cNvSpPr txBox="1"/>
            <p:nvPr/>
          </p:nvSpPr>
          <p:spPr>
            <a:xfrm>
              <a:off x="10521403" y="1092110"/>
              <a:ext cx="178535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i="1">
                  <a:latin typeface="EYInterstate Regular" panose="02000503020000020004" pitchFamily="2" charset="0"/>
                </a:rPr>
                <a:t>Choix/situation de l’usager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D2E9551-925C-4333-BA96-F48ED1804DD4}"/>
                </a:ext>
              </a:extLst>
            </p:cNvPr>
            <p:cNvSpPr txBox="1"/>
            <p:nvPr/>
          </p:nvSpPr>
          <p:spPr>
            <a:xfrm>
              <a:off x="10524842" y="1369538"/>
              <a:ext cx="16006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i="1">
                  <a:latin typeface="EYInterstate Regular" panose="02000503020000020004" pitchFamily="2" charset="0"/>
                </a:rPr>
                <a:t>Redirection de parcours</a:t>
              </a:r>
            </a:p>
          </p:txBody>
        </p:sp>
      </p:grpSp>
      <p:sp>
        <p:nvSpPr>
          <p:cNvPr id="4" name="ZoneTexte 14">
            <a:extLst>
              <a:ext uri="{FF2B5EF4-FFF2-40B4-BE49-F238E27FC236}">
                <a16:creationId xmlns:a16="http://schemas.microsoft.com/office/drawing/2014/main" id="{F6D16E5D-6E79-95B1-176E-1F93238E8CCF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  <p:pic>
        <p:nvPicPr>
          <p:cNvPr id="3" name="Picture 2" descr="A diagram of a work flow&#10;&#10;Description automatically generated">
            <a:extLst>
              <a:ext uri="{FF2B5EF4-FFF2-40B4-BE49-F238E27FC236}">
                <a16:creationId xmlns:a16="http://schemas.microsoft.com/office/drawing/2014/main" id="{3450BFC5-686B-4905-40D4-0373BA7E4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59" y="935156"/>
            <a:ext cx="6902066" cy="528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77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908DD6-26E7-4183-89E1-244038E9C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E3CDA2B-CD32-495E-86B3-E28B8EAFC5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437D9C-7731-4305-92D0-4D1B8E353DB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33930" y="3287322"/>
            <a:ext cx="837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Calibri (Body)"/>
              </a:rPr>
              <a:t>Comment activer un profil Mon espace santé ? </a:t>
            </a:r>
            <a:endParaRPr lang="fr-FR" sz="3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62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DF38A-5433-4BA2-B446-F724D85DFE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09700" y="340671"/>
            <a:ext cx="9372599" cy="5857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881F15-34DD-41A6-94E0-2327A330A3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6320" y="6390029"/>
            <a:ext cx="10941824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Si un profil rattaché au même compte a déjà été activé, alors le compte ENS est déjà existant et le stepper ne sera pas affiché pour les prochains profils lorsque l’option d’activation est sélectionnée.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4C982F-B434-4A4F-BCCD-98956B605D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1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410968-B38C-4CF2-A635-C06D9F0E6A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t="207" b="6675"/>
          <a:stretch/>
        </p:blipFill>
        <p:spPr>
          <a:xfrm>
            <a:off x="1409700" y="340671"/>
            <a:ext cx="9239250" cy="58408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023348-7F41-4725-85E9-8497429DC84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6319" y="6345053"/>
            <a:ext cx="6277545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a ouvert son ENS de manière unitaire, mais n’a pas de compte ENS existant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CDEBD-505E-4B1D-A188-3180742C72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D88A99-8825-4E26-B808-5D22A204A66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646092" y="5606071"/>
            <a:ext cx="979253" cy="438150"/>
          </a:xfrm>
          <a:prstGeom prst="rect">
            <a:avLst/>
          </a:prstGeom>
          <a:solidFill>
            <a:srgbClr val="F9F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5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54F21A-F016-43B3-9168-147C7A6259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16786" t="24947" r="16778" b="11213"/>
          <a:stretch/>
        </p:blipFill>
        <p:spPr>
          <a:xfrm>
            <a:off x="1701251" y="786161"/>
            <a:ext cx="8789498" cy="5285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40B202-F350-43E3-B211-696295575A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261830" y="1289255"/>
            <a:ext cx="1211847" cy="438150"/>
          </a:xfrm>
          <a:prstGeom prst="rect">
            <a:avLst/>
          </a:prstGeom>
          <a:solidFill>
            <a:srgbClr val="FE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9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EB4176A-AE42-084C-A92F-053BC94AC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29" y="1096132"/>
            <a:ext cx="7460341" cy="46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ow: Right 19">
            <a:extLst>
              <a:ext uri="{FF2B5EF4-FFF2-40B4-BE49-F238E27FC236}">
                <a16:creationId xmlns:a16="http://schemas.microsoft.com/office/drawing/2014/main" id="{91B772E8-42F0-44CB-A154-049CCAD4BA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482991" y="4766509"/>
            <a:ext cx="1391073" cy="3604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B64ED75-0E64-4B55-BD74-43561D6060C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482991" y="1795889"/>
            <a:ext cx="1391073" cy="3604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122F0-50E2-4E02-A667-7D696CA4E26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r="53793" b="51763"/>
          <a:stretch/>
        </p:blipFill>
        <p:spPr>
          <a:xfrm>
            <a:off x="631602" y="543893"/>
            <a:ext cx="4851389" cy="2826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C0D415-99CF-4723-A856-A31B8B6E9FC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/>
          <a:srcRect t="50000" r="52096" b="1"/>
          <a:stretch/>
        </p:blipFill>
        <p:spPr>
          <a:xfrm>
            <a:off x="631601" y="3552825"/>
            <a:ext cx="4852233" cy="2826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A2AC96-42A8-46A1-AC90-2BA4FF7D7B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73221" y="539364"/>
            <a:ext cx="4519030" cy="2824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CAC53-3EB2-4E8C-8773-9506A49DED6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73222" y="3527259"/>
            <a:ext cx="4563056" cy="28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66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70851-23C6-47F3-9B8D-F8F26BBD8E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45619" y="475578"/>
            <a:ext cx="5341122" cy="571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83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70851-23C6-47F3-9B8D-F8F26BBD8E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45619" y="475578"/>
            <a:ext cx="5341122" cy="57124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F43BA-A002-4197-94B0-8725AAC88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150" y="475577"/>
            <a:ext cx="8562056" cy="57124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63EB65-F975-427B-A09A-BF8FCFC479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6319" y="6345053"/>
            <a:ext cx="8688681" cy="259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Si l’usager n’a pas renseigné de coordonnée mail lors de son enrôlement alors une pop-in s’affiche au moment de valider le choix des identifiants afin de l’obliger à revenir à l’étape précédente pour renseigner son adresse e-mail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9DD2B-E12B-49D1-89CC-0D6D2F4248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50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5DFD10-11B0-43FE-A007-79F039B07AF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320" y="6345053"/>
            <a:ext cx="2421714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n’a pas d’AD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548D3-38EA-4CA9-B033-50AB94F602A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64176" y="597716"/>
            <a:ext cx="9063648" cy="5662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71849E-B7F2-40EB-BADE-9F5E0F49F6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17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BDE177-090B-4629-95AD-DF761351466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320" y="6345053"/>
            <a:ext cx="2421714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a des 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7581F-B57B-4972-A6E2-D7C8122956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43638" y="411062"/>
            <a:ext cx="7704723" cy="5838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752BD-519E-414B-9441-653BFD358F7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7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67486" y="3287322"/>
            <a:ext cx="8574180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3200" b="1" dirty="0">
                <a:solidFill>
                  <a:srgbClr val="FEFEFF"/>
                </a:solidFill>
                <a:latin typeface="Calibri"/>
                <a:cs typeface="Calibri"/>
              </a:rPr>
              <a:t>Depuis </a:t>
            </a:r>
            <a:r>
              <a:rPr lang="fr-FR" sz="3200" b="1" dirty="0" smtClean="0">
                <a:solidFill>
                  <a:srgbClr val="FEFEFF"/>
                </a:solidFill>
                <a:latin typeface="Calibri"/>
                <a:cs typeface="Calibri"/>
              </a:rPr>
              <a:t>la version d’octobre 2023, les </a:t>
            </a:r>
            <a:r>
              <a:rPr lang="fr-FR" sz="3200" b="1" dirty="0">
                <a:solidFill>
                  <a:srgbClr val="FEFEFF"/>
                </a:solidFill>
                <a:latin typeface="Calibri"/>
                <a:cs typeface="Calibri"/>
              </a:rPr>
              <a:t>noms et prénoms des usagers sont retranscrits avec leurs caractères diacritiques dans le parcours </a:t>
            </a:r>
            <a:r>
              <a:rPr lang="fr-FR" sz="3200" b="1" dirty="0" smtClean="0">
                <a:solidFill>
                  <a:srgbClr val="FEFEFF"/>
                </a:solidFill>
                <a:latin typeface="Calibri"/>
                <a:cs typeface="Calibri"/>
              </a:rPr>
              <a:t>d'enrôlement accents, tirets, etc.)</a:t>
            </a:r>
            <a:endParaRPr lang="en-US" sz="3200" b="1" dirty="0">
              <a:solidFill>
                <a:srgbClr val="FEFEFF"/>
              </a:solidFill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908DD6-26E7-4183-89E1-244038E9C6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(Body)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686C87FA-F7C7-4F4F-9DC6-25EDB10A2EC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  <p:sp>
        <p:nvSpPr>
          <p:cNvPr id="2" name="ZoneTexte 14">
            <a:extLst>
              <a:ext uri="{FF2B5EF4-FFF2-40B4-BE49-F238E27FC236}">
                <a16:creationId xmlns:a16="http://schemas.microsoft.com/office/drawing/2014/main" id="{483AED94-7548-40F9-B0F9-FCA6BFA0BE67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chemeClr val="bg1"/>
                </a:solidFill>
              </a:rPr>
              <a:t>Nouveau</a:t>
            </a:r>
          </a:p>
        </p:txBody>
      </p:sp>
    </p:spTree>
    <p:extLst>
      <p:ext uri="{BB962C8B-B14F-4D97-AF65-F5344CB8AC3E}">
        <p14:creationId xmlns:p14="http://schemas.microsoft.com/office/powerpoint/2010/main" val="2916708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3930" y="3287322"/>
            <a:ext cx="837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Calibri (Body)"/>
              </a:rPr>
              <a:t>Comment s’opposer à la création d’un profil Mon espace santé ? </a:t>
            </a:r>
            <a:endParaRPr lang="fr-FR" sz="3200" b="1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908DD6-26E7-4183-89E1-244038E9C6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CFC5F54E-11DE-47F3-8695-6CEAB9ED73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74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756533-70CA-40C7-992D-C5CA493225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7445" y="381920"/>
            <a:ext cx="6440921" cy="40448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8AAE87-A88F-4255-BBEA-E0044093E5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4031" y="4466964"/>
            <a:ext cx="4318028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l’individu identifié est un OD majeur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32B30F-6299-48B5-8C9A-6AACBDC03A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828372" y="6224982"/>
            <a:ext cx="4318028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l’individu identifié est un AD mineur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41074B-9B1F-4EDA-8F87-7B21A109D96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28372" y="1867065"/>
            <a:ext cx="6902137" cy="43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04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45A9DD-A0C2-494C-8E4F-690C9D2C9FA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227404" y="3230808"/>
            <a:ext cx="1078416" cy="327439"/>
            <a:chOff x="5186764" y="3240968"/>
            <a:chExt cx="1078416" cy="327439"/>
          </a:xfrm>
        </p:grpSpPr>
        <p:sp>
          <p:nvSpPr>
            <p:cNvPr id="14" name="Arrow: Bent-Up 13">
              <a:extLst>
                <a:ext uri="{FF2B5EF4-FFF2-40B4-BE49-F238E27FC236}">
                  <a16:creationId xmlns:a16="http://schemas.microsoft.com/office/drawing/2014/main" id="{5491B936-0927-4179-8DE3-DB79547FFEA3}"/>
                </a:ext>
              </a:extLst>
            </p:cNvPr>
            <p:cNvSpPr/>
            <p:nvPr/>
          </p:nvSpPr>
          <p:spPr>
            <a:xfrm flipH="1">
              <a:off x="5186764" y="3282125"/>
              <a:ext cx="1078416" cy="286282"/>
            </a:xfrm>
            <a:prstGeom prst="bentUpArrow">
              <a:avLst>
                <a:gd name="adj1" fmla="val 0"/>
                <a:gd name="adj2" fmla="val 25000"/>
                <a:gd name="adj3" fmla="val 25000"/>
              </a:avLst>
            </a:prstGeom>
            <a:solidFill>
              <a:srgbClr val="F0B323"/>
            </a:solidFill>
            <a:ln>
              <a:solidFill>
                <a:srgbClr val="F0B3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8F134BCA-1526-42F8-B30C-20C550614F29}"/>
                </a:ext>
              </a:extLst>
            </p:cNvPr>
            <p:cNvSpPr/>
            <p:nvPr/>
          </p:nvSpPr>
          <p:spPr>
            <a:xfrm>
              <a:off x="5196924" y="3240968"/>
              <a:ext cx="138138" cy="120623"/>
            </a:xfrm>
            <a:prstGeom prst="triangle">
              <a:avLst/>
            </a:prstGeom>
            <a:solidFill>
              <a:srgbClr val="F0B323"/>
            </a:solidFill>
            <a:ln>
              <a:solidFill>
                <a:srgbClr val="F0B3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Arrow: Bent-Up 13">
            <a:extLst>
              <a:ext uri="{FF2B5EF4-FFF2-40B4-BE49-F238E27FC236}">
                <a16:creationId xmlns:a16="http://schemas.microsoft.com/office/drawing/2014/main" id="{3D227149-DE27-410C-A66B-78C385DDC3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5067384" y="4415278"/>
            <a:ext cx="1078416" cy="286282"/>
          </a:xfrm>
          <a:prstGeom prst="bentUpArrow">
            <a:avLst>
              <a:gd name="adj1" fmla="val 0"/>
              <a:gd name="adj2" fmla="val 25000"/>
              <a:gd name="adj3" fmla="val 25000"/>
            </a:avLst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C3C79-C6A4-4874-8B62-792EBAC9F9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7445" y="381920"/>
            <a:ext cx="6440921" cy="4033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376B7E-6B01-46E3-88DF-48B8134358B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28372" y="1867065"/>
            <a:ext cx="6849597" cy="43062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CC2439-D652-4165-A361-DAE17CCE7CB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14031" y="4466964"/>
            <a:ext cx="4318028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l’individu identifié est un OD majeur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C60B6D-F06B-4E60-BEEB-C684C13CCAB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828372" y="6224982"/>
            <a:ext cx="4318028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l’individu identifié est un AD mineur</a:t>
            </a:r>
          </a:p>
        </p:txBody>
      </p:sp>
    </p:spTree>
    <p:extLst>
      <p:ext uri="{BB962C8B-B14F-4D97-AF65-F5344CB8AC3E}">
        <p14:creationId xmlns:p14="http://schemas.microsoft.com/office/powerpoint/2010/main" val="261720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CE757F-B383-4F2B-8D75-CA026AD110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4031" y="487769"/>
            <a:ext cx="6270554" cy="3943953"/>
          </a:xfrm>
          <a:prstGeom prst="rect">
            <a:avLst/>
          </a:prstGeom>
        </p:spPr>
      </p:pic>
      <p:cxnSp>
        <p:nvCxnSpPr>
          <p:cNvPr id="16" name="Straight Arrow Connector 29">
            <a:extLst>
              <a:ext uri="{FF2B5EF4-FFF2-40B4-BE49-F238E27FC236}">
                <a16:creationId xmlns:a16="http://schemas.microsoft.com/office/drawing/2014/main" id="{B0AF355F-ECD2-438A-BC74-E322EA9CBDE0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7137647" y="4431723"/>
            <a:ext cx="1948522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DD1D840-A4C1-4262-A395-2C78B6035F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4031" y="4466964"/>
            <a:ext cx="4318028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l’individu identifié est un OD majeur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08CECD-2856-4733-8BFD-5E50759371C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292444" y="6222724"/>
            <a:ext cx="4318028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l’individu identifié est un AD mineur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E871AD-9028-45A2-BBCE-650E0F815D1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92444" y="2278770"/>
            <a:ext cx="6310323" cy="39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4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644186F-9BF1-4B56-B86B-BA60AF9FA9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6200000">
            <a:off x="7222570" y="2673694"/>
            <a:ext cx="138138" cy="120623"/>
          </a:xfrm>
          <a:prstGeom prst="triangle">
            <a:avLst/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E11724-77A8-457E-BDA4-D10B38DF80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95246" y="0"/>
            <a:ext cx="5001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61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3930" y="3287322"/>
            <a:ext cx="837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Calibri (Body)"/>
              </a:rPr>
              <a:t>Comment clôturer un profil Mon espace santé créé automatiquement ? </a:t>
            </a:r>
            <a:endParaRPr lang="fr-FR" sz="3200" b="1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908DD6-26E7-4183-89E1-244038E9C6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5">
            <a:extLst>
              <a:ext uri="{FF2B5EF4-FFF2-40B4-BE49-F238E27FC236}">
                <a16:creationId xmlns:a16="http://schemas.microsoft.com/office/drawing/2014/main" id="{CFC5F54E-11DE-47F3-8695-6CEAB9ED73B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94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5D57C3-A17E-46D2-8C8B-36B95EBFA3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l="737"/>
          <a:stretch/>
        </p:blipFill>
        <p:spPr>
          <a:xfrm>
            <a:off x="646771" y="381920"/>
            <a:ext cx="6442087" cy="40448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CEC292-FF5B-4F5C-924F-F15F19F8FC9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14031" y="4466964"/>
            <a:ext cx="4318028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l’individu identifié est un OD majeur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060985-B270-488B-8D9C-CCF71ACF7D4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828372" y="6224982"/>
            <a:ext cx="4318028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l’individu identifié est un AD mineur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372BB4-DDDA-41AB-9C0D-101594B56DC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28372" y="1867064"/>
            <a:ext cx="6919474" cy="430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3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1E4F3-8163-4001-8F38-7C16CCB649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23182" y="562062"/>
            <a:ext cx="8745636" cy="546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0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3D3004-034E-4EC2-B6AD-E8E8DC56EA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319" y="6345053"/>
            <a:ext cx="9504885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n’a pas demandé la suppression des données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42D19-8231-4619-BCF1-2D624D1BA83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3408CD-9E31-43AC-839E-1CD49D1CD55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l="848" r="-1"/>
          <a:stretch/>
        </p:blipFill>
        <p:spPr>
          <a:xfrm>
            <a:off x="1538867" y="548565"/>
            <a:ext cx="9192905" cy="57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81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3D3004-034E-4EC2-B6AD-E8E8DC56EA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319" y="6345053"/>
            <a:ext cx="9504885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a demandé la suppression des données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42D19-8231-4619-BCF1-2D624D1BA83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6EA218-3CDE-44B6-8BAF-BBD343727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1" r="375"/>
          <a:stretch/>
        </p:blipFill>
        <p:spPr>
          <a:xfrm>
            <a:off x="851482" y="1060672"/>
            <a:ext cx="10489035" cy="47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95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67486" y="3287322"/>
            <a:ext cx="837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Calibri (Body)"/>
              </a:rPr>
              <a:t>Comment s’identifier pour réaliser un parcours d’enrôlement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908DD6-26E7-4183-89E1-244038E9C6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 (Body)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686C87FA-F7C7-4F4F-9DC6-25EDB10A2EC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08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FC038-BC9B-456A-B043-0045846D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7"/>
          <a:stretch/>
        </p:blipFill>
        <p:spPr>
          <a:xfrm>
            <a:off x="851482" y="1060672"/>
            <a:ext cx="10343292" cy="47579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3D3004-034E-4EC2-B6AD-E8E8DC56EA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319" y="6345053"/>
            <a:ext cx="9504885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>
                <a:solidFill>
                  <a:schemeClr val="bg1"/>
                </a:solidFill>
              </a:rPr>
              <a:t>Cas où l’usager a demandé la suppression des données, mais aucune coordonnée mail n’est renseignée dans le SMIR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42D19-8231-4619-BCF1-2D624D1BA83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08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80070" y="3041101"/>
            <a:ext cx="9008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Comment effectuer l’enrôlement d’un parent/enfant après avoir déjà effectué un enrôlement pour un membre de sa famille?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F824D-AF88-4E60-9826-229DC26D481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0B9D0F03-800B-48DE-8249-26DB4AFDBA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81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51">
            <a:extLst>
              <a:ext uri="{FF2B5EF4-FFF2-40B4-BE49-F238E27FC236}">
                <a16:creationId xmlns:a16="http://schemas.microsoft.com/office/drawing/2014/main" id="{FD918A5F-6B38-4EF4-B192-FC2ADA060331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7528264" y="6177174"/>
            <a:ext cx="481719" cy="0"/>
          </a:xfrm>
          <a:prstGeom prst="straightConnector1">
            <a:avLst/>
          </a:prstGeom>
          <a:ln>
            <a:solidFill>
              <a:srgbClr val="07CB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0BF6564-9D74-4479-9A9F-38687D53060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43638" y="411062"/>
            <a:ext cx="7704723" cy="583873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5F7C17-ED4C-4D05-804B-8C1A9274D660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 flipV="1">
            <a:off x="6840366" y="5243120"/>
            <a:ext cx="785227" cy="478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28FE7C4-F3A3-4516-9EB9-79916C7D6FD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25593" y="5552115"/>
            <a:ext cx="2021746" cy="567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i="1">
                <a:solidFill>
                  <a:schemeClr val="tx1"/>
                </a:solidFill>
              </a:rPr>
              <a:t>Sélectionner le prochain profil à enrôler</a:t>
            </a:r>
          </a:p>
        </p:txBody>
      </p:sp>
    </p:spTree>
    <p:extLst>
      <p:ext uri="{BB962C8B-B14F-4D97-AF65-F5344CB8AC3E}">
        <p14:creationId xmlns:p14="http://schemas.microsoft.com/office/powerpoint/2010/main" val="1647652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347AE1-76D6-4747-BE1B-574710A6AE81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 flipV="1">
            <a:off x="6096000" y="2932051"/>
            <a:ext cx="785227" cy="478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C5FA994-D229-1AA9-15CE-45A25411B22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22130" y="539630"/>
            <a:ext cx="9747739" cy="5778739"/>
          </a:xfrm>
          <a:prstGeom prst="rect">
            <a:avLst/>
          </a:prstGeom>
        </p:spPr>
      </p:pic>
      <p:sp>
        <p:nvSpPr>
          <p:cNvPr id="5" name="ZoneTexte 14">
            <a:extLst>
              <a:ext uri="{FF2B5EF4-FFF2-40B4-BE49-F238E27FC236}">
                <a16:creationId xmlns:a16="http://schemas.microsoft.com/office/drawing/2014/main" id="{E64E3C5C-ED3D-E707-8778-962F93D00BBB}"/>
              </a:ext>
            </a:extLst>
          </p:cNvPr>
          <p:cNvSpPr txBox="1"/>
          <p:nvPr/>
        </p:nvSpPr>
        <p:spPr>
          <a:xfrm>
            <a:off x="10392514" y="-5161"/>
            <a:ext cx="1828800" cy="369332"/>
          </a:xfrm>
          <a:prstGeom prst="rect">
            <a:avLst/>
          </a:prstGeom>
          <a:solidFill>
            <a:srgbClr val="FEFE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E11A81"/>
                </a:solidFill>
                <a:cs typeface="Calibri"/>
              </a:rPr>
              <a:t>NOUVEAU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8F387-F28E-BF37-9C4B-C9D7244B9D31}"/>
              </a:ext>
            </a:extLst>
          </p:cNvPr>
          <p:cNvSpPr txBox="1"/>
          <p:nvPr/>
        </p:nvSpPr>
        <p:spPr>
          <a:xfrm>
            <a:off x="4233" y="6375399"/>
            <a:ext cx="10172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NOUVEAU :</a:t>
            </a:r>
            <a:r>
              <a:rPr lang="fr-FR" dirty="0">
                <a:solidFill>
                  <a:schemeClr val="bg1"/>
                </a:solidFill>
              </a:rPr>
              <a:t> L'usager doit obligatoirement générer un nouveau code provisoire pour s'enrôler.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01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A07FA04-5A18-74CE-D5B9-B0D5B97E516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83876" y="425217"/>
            <a:ext cx="9613663" cy="6007566"/>
          </a:xfrm>
          <a:prstGeom prst="rect">
            <a:avLst/>
          </a:prstGeom>
        </p:spPr>
      </p:pic>
      <p:sp>
        <p:nvSpPr>
          <p:cNvPr id="5" name="ZoneTexte 14">
            <a:extLst>
              <a:ext uri="{FF2B5EF4-FFF2-40B4-BE49-F238E27FC236}">
                <a16:creationId xmlns:a16="http://schemas.microsoft.com/office/drawing/2014/main" id="{29D7404C-ED30-925F-8EB8-B3C6088D78FF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FEFE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E11A81"/>
                </a:solidFill>
                <a:cs typeface="Calibri"/>
              </a:rPr>
              <a:t>NOUVEAU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CE2E2-1375-DC59-D52B-587E67F46A17}"/>
              </a:ext>
            </a:extLst>
          </p:cNvPr>
          <p:cNvSpPr txBox="1"/>
          <p:nvPr/>
        </p:nvSpPr>
        <p:spPr>
          <a:xfrm>
            <a:off x="4233" y="6428316"/>
            <a:ext cx="10172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NOUVEAU :</a:t>
            </a:r>
            <a:r>
              <a:rPr lang="fr-FR" dirty="0">
                <a:solidFill>
                  <a:schemeClr val="bg1"/>
                </a:solidFill>
              </a:rPr>
              <a:t> L'usager doit obligatoirement générer un nouveau code provisoire pour s'enrôler.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90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AB0BF693-1BC4-4769-B371-FA4E56644F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505199" y="4576938"/>
            <a:ext cx="424542" cy="865919"/>
          </a:xfrm>
          <a:prstGeom prst="bentUpArrow">
            <a:avLst>
              <a:gd name="adj1" fmla="val 0"/>
              <a:gd name="adj2" fmla="val 10106"/>
              <a:gd name="adj3" fmla="val 25000"/>
            </a:avLst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5504F41-B47F-4D6F-9602-FFA5F45EDF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81248" y="4576938"/>
            <a:ext cx="138138" cy="120623"/>
          </a:xfrm>
          <a:prstGeom prst="triangle">
            <a:avLst/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7BD830-36E6-40E5-A98F-8F161AF3EB4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8150626" y="5945078"/>
            <a:ext cx="1878936" cy="0"/>
          </a:xfrm>
          <a:prstGeom prst="straightConnector1">
            <a:avLst/>
          </a:prstGeom>
          <a:ln w="28575">
            <a:solidFill>
              <a:srgbClr val="F0B323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AB7C013-EC94-4D67-B34B-C5D00A52E42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35338" y="653409"/>
            <a:ext cx="9121324" cy="55511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654A2C-1318-44E9-BA95-1DC7A099150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6320" y="6345053"/>
            <a:ext cx="3773900" cy="295013"/>
          </a:xfrm>
          <a:prstGeom prst="rect">
            <a:avLst/>
          </a:prstGeom>
          <a:noFill/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identifié est un OD majeur avec des 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D4D49-6346-4352-A376-308A25FBDD2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sp>
        <p:nvSpPr>
          <p:cNvPr id="4" name="ZoneTexte 14">
            <a:extLst>
              <a:ext uri="{FF2B5EF4-FFF2-40B4-BE49-F238E27FC236}">
                <a16:creationId xmlns:a16="http://schemas.microsoft.com/office/drawing/2014/main" id="{489256C6-6813-B552-B19E-3AFC90A20596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FEFE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E11A81"/>
                </a:solidFill>
                <a:cs typeface="Calibri"/>
              </a:rPr>
              <a:t>NOUVEAU</a:t>
            </a:r>
          </a:p>
        </p:txBody>
      </p:sp>
    </p:spTree>
    <p:extLst>
      <p:ext uri="{BB962C8B-B14F-4D97-AF65-F5344CB8AC3E}">
        <p14:creationId xmlns:p14="http://schemas.microsoft.com/office/powerpoint/2010/main" val="337249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1A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AB0BF693-1BC4-4769-B371-FA4E56644F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505199" y="4576938"/>
            <a:ext cx="424542" cy="865919"/>
          </a:xfrm>
          <a:prstGeom prst="bentUpArrow">
            <a:avLst>
              <a:gd name="adj1" fmla="val 0"/>
              <a:gd name="adj2" fmla="val 10106"/>
              <a:gd name="adj3" fmla="val 25000"/>
            </a:avLst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5504F41-B47F-4D6F-9602-FFA5F45EDF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81248" y="4576938"/>
            <a:ext cx="138138" cy="120623"/>
          </a:xfrm>
          <a:prstGeom prst="triangle">
            <a:avLst/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7BD830-36E6-40E5-A98F-8F161AF3EB4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8150626" y="5945078"/>
            <a:ext cx="1878936" cy="0"/>
          </a:xfrm>
          <a:prstGeom prst="straightConnector1">
            <a:avLst/>
          </a:prstGeom>
          <a:ln w="28575">
            <a:solidFill>
              <a:srgbClr val="F0B323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C780E-33C3-4810-BD48-B47EE6F5A2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35338" y="653408"/>
            <a:ext cx="9121324" cy="55511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DC07FD-896F-4814-8BD6-A5CDEED3258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6320" y="6345053"/>
            <a:ext cx="2980677" cy="295013"/>
          </a:xfrm>
          <a:prstGeom prst="rect">
            <a:avLst/>
          </a:prstGeom>
          <a:noFill/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l’usager a identifié un AD mineur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BB4858-623E-4E40-8FDC-27491D0E9E3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sp>
        <p:nvSpPr>
          <p:cNvPr id="3" name="ZoneTexte 14">
            <a:extLst>
              <a:ext uri="{FF2B5EF4-FFF2-40B4-BE49-F238E27FC236}">
                <a16:creationId xmlns:a16="http://schemas.microsoft.com/office/drawing/2014/main" id="{87D302EF-6CF2-B742-DF41-BC1052517A2C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FEFEFF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E11A81"/>
                </a:solidFill>
                <a:cs typeface="Calibri"/>
              </a:rPr>
              <a:t>NOUVEAU</a:t>
            </a:r>
          </a:p>
        </p:txBody>
      </p:sp>
    </p:spTree>
    <p:extLst>
      <p:ext uri="{BB962C8B-B14F-4D97-AF65-F5344CB8AC3E}">
        <p14:creationId xmlns:p14="http://schemas.microsoft.com/office/powerpoint/2010/main" val="4230945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80070" y="3041101"/>
            <a:ext cx="9008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</a:rPr>
              <a:t>Comment réactiver un profil Mon espace santé après l’avoir activé puis clôturé 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F824D-AF88-4E60-9826-229DC26D481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0B9D0F03-800B-48DE-8249-26DB4AFDBA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57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04BDB8-E3DE-492C-8DBB-CC65D4A1E8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319" y="6345053"/>
            <a:ext cx="7569450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une demande de suppression des données est enregistrée, mais pas encore traitée pour le profil à réactiver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CA92-AEE0-4B8B-981A-E0A798A017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30921C-9B3F-4E0D-8E8A-38AC1936F6B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36008" y="899981"/>
            <a:ext cx="8519981" cy="50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38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04BDB8-E3DE-492C-8DBB-CC65D4A1E8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6319" y="6345053"/>
            <a:ext cx="7569450" cy="295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chemeClr val="bg1"/>
                </a:solidFill>
              </a:rPr>
              <a:t>Cas où une demande de suppression des données est en cours de traitement pour le profil à réactiver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CA92-AEE0-4B8B-981A-E0A798A017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4" y="6380472"/>
            <a:ext cx="224176" cy="22417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D798972-2627-4021-E11F-B7D95853E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983" y="771790"/>
            <a:ext cx="8056033" cy="5388504"/>
          </a:xfrm>
          <a:prstGeom prst="rect">
            <a:avLst/>
          </a:prstGeom>
        </p:spPr>
      </p:pic>
      <p:sp>
        <p:nvSpPr>
          <p:cNvPr id="9" name="ZoneTexte 14">
            <a:extLst>
              <a:ext uri="{FF2B5EF4-FFF2-40B4-BE49-F238E27FC236}">
                <a16:creationId xmlns:a16="http://schemas.microsoft.com/office/drawing/2014/main" id="{59759A47-AD3D-D6A3-3827-75D9B6FB100D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</p:spTree>
    <p:extLst>
      <p:ext uri="{BB962C8B-B14F-4D97-AF65-F5344CB8AC3E}">
        <p14:creationId xmlns:p14="http://schemas.microsoft.com/office/powerpoint/2010/main" val="214032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0E5BC457-8F08-4473-A88C-B8F798B2D8C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505199" y="4576938"/>
            <a:ext cx="424542" cy="865919"/>
          </a:xfrm>
          <a:prstGeom prst="bentUpArrow">
            <a:avLst>
              <a:gd name="adj1" fmla="val 0"/>
              <a:gd name="adj2" fmla="val 10106"/>
              <a:gd name="adj3" fmla="val 25000"/>
            </a:avLst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7202F592-0D7F-4A2B-A1CD-EA3D3ED7FBE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81248" y="4576938"/>
            <a:ext cx="138138" cy="120623"/>
          </a:xfrm>
          <a:prstGeom prst="triangle">
            <a:avLst/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26C1D6-897F-4A9B-A2C9-8B55CDE7F4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77378" y="0"/>
            <a:ext cx="7237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15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275B9F0-F8EA-1823-ABB5-F2117CA62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81" y="1023560"/>
            <a:ext cx="7738532" cy="48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7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0F953AF-9A92-BA29-EA2E-E8AA468A32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66571" y="403006"/>
            <a:ext cx="5643502" cy="60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98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5B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B8E3E-F33C-408B-A26E-6A6450A0AB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31824" y="577504"/>
            <a:ext cx="9128352" cy="57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75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E4BF62-DDB3-4AA1-B119-A0B13CE636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80070" y="3041101"/>
            <a:ext cx="900871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cs typeface="Calibri"/>
              </a:rPr>
              <a:t>Inactivité de l'usager dans le parcours d'enrôlement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6F824D-AF88-4E60-9826-229DC26D481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78994" y="2405161"/>
            <a:ext cx="271243" cy="2841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0B9D0F03-800B-48DE-8249-26DB4AFDBA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35837" cy="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42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CB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7E73A14-126F-856B-937A-415DFE9F4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841" y="765483"/>
            <a:ext cx="7920316" cy="53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67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3A8F23-3500-4B82-AC25-3641264DCAD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706256" y="6254885"/>
            <a:ext cx="318094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fr-FR" sz="1600" i="1" dirty="0">
                <a:solidFill>
                  <a:schemeClr val="bg1"/>
                </a:solidFill>
                <a:latin typeface="EYInterstate Regular"/>
              </a:rPr>
              <a:t>Mise à jour le </a:t>
            </a:r>
            <a:r>
              <a:rPr lang="fr-FR" sz="1600" i="1" dirty="0" smtClean="0">
                <a:solidFill>
                  <a:schemeClr val="bg1"/>
                </a:solidFill>
                <a:latin typeface="EYInterstate Regular"/>
              </a:rPr>
              <a:t>05/10/2023</a:t>
            </a:r>
            <a:endParaRPr lang="fr-FR" sz="1600" i="1" dirty="0">
              <a:solidFill>
                <a:schemeClr val="bg1"/>
              </a:solidFill>
              <a:latin typeface="EYInterstate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95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3B9AE42-CC1D-457A-8AC2-02959F3FAB1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4071068" y="6170702"/>
            <a:ext cx="1407192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E3605FB-C25C-4364-A405-7AE53BCE1C7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4142631" y="3235553"/>
            <a:ext cx="3504893" cy="80371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0837A17-9D10-4236-A468-A76E5D0BE0E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4142631" y="4956862"/>
            <a:ext cx="3504893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C83575F-8389-43F9-A68B-2FB90EB46D30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6153436" y="5633904"/>
            <a:ext cx="1784395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19">
            <a:extLst>
              <a:ext uri="{FF2B5EF4-FFF2-40B4-BE49-F238E27FC236}">
                <a16:creationId xmlns:a16="http://schemas.microsoft.com/office/drawing/2014/main" id="{BF5B2A02-9C58-4EE6-A683-81B5559C5C4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62261" y="2200869"/>
            <a:ext cx="232439" cy="382067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9">
            <a:extLst>
              <a:ext uri="{FF2B5EF4-FFF2-40B4-BE49-F238E27FC236}">
                <a16:creationId xmlns:a16="http://schemas.microsoft.com/office/drawing/2014/main" id="{02356F44-B892-452C-A884-CEAB424BCC2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153436" y="2582936"/>
            <a:ext cx="241264" cy="290464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4">
            <a:extLst>
              <a:ext uri="{FF2B5EF4-FFF2-40B4-BE49-F238E27FC236}">
                <a16:creationId xmlns:a16="http://schemas.microsoft.com/office/drawing/2014/main" id="{7586ADF6-4FF5-D39C-6BDA-2B48922F7B52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894524A-1C5C-F099-927A-F62B6FD52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8565" y="134914"/>
            <a:ext cx="6307392" cy="6435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2289BD-14F0-AC4C-AA3A-32E445460DDD}"/>
              </a:ext>
            </a:extLst>
          </p:cNvPr>
          <p:cNvSpPr txBox="1"/>
          <p:nvPr/>
        </p:nvSpPr>
        <p:spPr>
          <a:xfrm>
            <a:off x="9366945" y="2443316"/>
            <a:ext cx="2743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E11A81"/>
                </a:solidFill>
                <a:cs typeface="Calibri"/>
              </a:rPr>
              <a:t>NOUVEAU :</a:t>
            </a:r>
            <a:r>
              <a:rPr lang="fr-FR" dirty="0">
                <a:solidFill>
                  <a:srgbClr val="E11A81"/>
                </a:solidFill>
                <a:cs typeface="Calibri"/>
              </a:rPr>
              <a:t> L'usager </a:t>
            </a:r>
            <a:r>
              <a:rPr lang="fr-FR" dirty="0" smtClean="0">
                <a:solidFill>
                  <a:srgbClr val="E11A81"/>
                </a:solidFill>
                <a:cs typeface="Calibri"/>
              </a:rPr>
              <a:t>génère un </a:t>
            </a:r>
            <a:r>
              <a:rPr lang="fr-FR" dirty="0">
                <a:solidFill>
                  <a:srgbClr val="E11A81"/>
                </a:solidFill>
                <a:cs typeface="Calibri"/>
              </a:rPr>
              <a:t>nouveau code provisoire pour </a:t>
            </a:r>
            <a:r>
              <a:rPr lang="fr-FR" dirty="0" smtClean="0">
                <a:solidFill>
                  <a:srgbClr val="E11A81"/>
                </a:solidFill>
                <a:cs typeface="Calibri"/>
              </a:rPr>
              <a:t>s'enrôler</a:t>
            </a:r>
          </a:p>
        </p:txBody>
      </p:sp>
    </p:spTree>
    <p:extLst>
      <p:ext uri="{BB962C8B-B14F-4D97-AF65-F5344CB8AC3E}">
        <p14:creationId xmlns:p14="http://schemas.microsoft.com/office/powerpoint/2010/main" val="3863715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AB0BF693-1BC4-4769-B371-FA4E56644F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505199" y="4576938"/>
            <a:ext cx="424542" cy="865919"/>
          </a:xfrm>
          <a:prstGeom prst="bentUpArrow">
            <a:avLst>
              <a:gd name="adj1" fmla="val 0"/>
              <a:gd name="adj2" fmla="val 10106"/>
              <a:gd name="adj3" fmla="val 25000"/>
            </a:avLst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55504F41-B47F-4D6F-9602-FFA5F45EDF5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81248" y="4576938"/>
            <a:ext cx="138138" cy="120623"/>
          </a:xfrm>
          <a:prstGeom prst="triangle">
            <a:avLst/>
          </a:prstGeom>
          <a:solidFill>
            <a:srgbClr val="F0B323"/>
          </a:solidFill>
          <a:ln>
            <a:solidFill>
              <a:srgbClr val="F0B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7BD830-36E6-40E5-A98F-8F161AF3EB4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8150626" y="5945078"/>
            <a:ext cx="1878936" cy="0"/>
          </a:xfrm>
          <a:prstGeom prst="straightConnector1">
            <a:avLst/>
          </a:prstGeom>
          <a:ln w="28575">
            <a:solidFill>
              <a:srgbClr val="F0B323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2696412-576A-13B9-1B6C-906C46505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046" y="602456"/>
            <a:ext cx="8445909" cy="5653087"/>
          </a:xfrm>
          <a:prstGeom prst="rect">
            <a:avLst/>
          </a:prstGeom>
        </p:spPr>
      </p:pic>
      <p:sp>
        <p:nvSpPr>
          <p:cNvPr id="5" name="ZoneTexte 14">
            <a:extLst>
              <a:ext uri="{FF2B5EF4-FFF2-40B4-BE49-F238E27FC236}">
                <a16:creationId xmlns:a16="http://schemas.microsoft.com/office/drawing/2014/main" id="{16B8B336-61D2-67CE-F32E-4FCBEEC0DA7D}"/>
              </a:ext>
            </a:extLst>
          </p:cNvPr>
          <p:cNvSpPr txBox="1"/>
          <p:nvPr/>
        </p:nvSpPr>
        <p:spPr>
          <a:xfrm>
            <a:off x="10367933" y="-5161"/>
            <a:ext cx="1828800" cy="369332"/>
          </a:xfrm>
          <a:prstGeom prst="rect">
            <a:avLst/>
          </a:prstGeom>
          <a:solidFill>
            <a:srgbClr val="E11A8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bg1"/>
                </a:solidFill>
              </a:rPr>
              <a:t>Nouveau</a:t>
            </a:r>
          </a:p>
        </p:txBody>
      </p:sp>
    </p:spTree>
    <p:extLst>
      <p:ext uri="{BB962C8B-B14F-4D97-AF65-F5344CB8AC3E}">
        <p14:creationId xmlns:p14="http://schemas.microsoft.com/office/powerpoint/2010/main" val="2512731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3B9AE42-CC1D-457A-8AC2-02959F3FAB1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4071068" y="6170702"/>
            <a:ext cx="1407192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E3605FB-C25C-4364-A405-7AE53BCE1C7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4142631" y="3235553"/>
            <a:ext cx="3504893" cy="80371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0837A17-9D10-4236-A468-A76E5D0BE0E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4142631" y="4956862"/>
            <a:ext cx="3504893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C83575F-8389-43F9-A68B-2FB90EB46D30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6153436" y="5633904"/>
            <a:ext cx="1784395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19">
            <a:extLst>
              <a:ext uri="{FF2B5EF4-FFF2-40B4-BE49-F238E27FC236}">
                <a16:creationId xmlns:a16="http://schemas.microsoft.com/office/drawing/2014/main" id="{BF5B2A02-9C58-4EE6-A683-81B5559C5C4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62261" y="2200869"/>
            <a:ext cx="232439" cy="382067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9">
            <a:extLst>
              <a:ext uri="{FF2B5EF4-FFF2-40B4-BE49-F238E27FC236}">
                <a16:creationId xmlns:a16="http://schemas.microsoft.com/office/drawing/2014/main" id="{02356F44-B892-452C-A884-CEAB424BCC2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153436" y="2582936"/>
            <a:ext cx="241264" cy="290464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23EFF6A-1257-4D29-8735-D24CDE25B20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721620" y="343650"/>
            <a:ext cx="9104895" cy="61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F3B9AE42-CC1D-457A-8AC2-02959F3FAB1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4071068" y="6170702"/>
            <a:ext cx="1407192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E3605FB-C25C-4364-A405-7AE53BCE1C7F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4142631" y="3235553"/>
            <a:ext cx="3504893" cy="80371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0837A17-9D10-4236-A468-A76E5D0BE0E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 flipH="1">
            <a:off x="4142631" y="4956862"/>
            <a:ext cx="3504893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C83575F-8389-43F9-A68B-2FB90EB46D30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H="1">
            <a:off x="6153436" y="5633904"/>
            <a:ext cx="1784395" cy="0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19">
            <a:extLst>
              <a:ext uri="{FF2B5EF4-FFF2-40B4-BE49-F238E27FC236}">
                <a16:creationId xmlns:a16="http://schemas.microsoft.com/office/drawing/2014/main" id="{BF5B2A02-9C58-4EE6-A683-81B5559C5C4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62261" y="2200869"/>
            <a:ext cx="232439" cy="382067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19">
            <a:extLst>
              <a:ext uri="{FF2B5EF4-FFF2-40B4-BE49-F238E27FC236}">
                <a16:creationId xmlns:a16="http://schemas.microsoft.com/office/drawing/2014/main" id="{02356F44-B892-452C-A884-CEAB424BCC2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153436" y="2582936"/>
            <a:ext cx="241264" cy="290464"/>
          </a:xfrm>
          <a:prstGeom prst="straightConnector1">
            <a:avLst/>
          </a:prstGeom>
          <a:ln>
            <a:solidFill>
              <a:srgbClr val="F0B3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D2F84-37CC-40EF-8961-749EC15E3BF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734180" y="343650"/>
            <a:ext cx="9092335" cy="61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59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12EC7A271FC45832A1FF9E5CFDF2C" ma:contentTypeVersion="14" ma:contentTypeDescription="Crée un document." ma:contentTypeScope="" ma:versionID="98e1abfb91808b2f9aca411c5ceb8287">
  <xsd:schema xmlns:xsd="http://www.w3.org/2001/XMLSchema" xmlns:xs="http://www.w3.org/2001/XMLSchema" xmlns:p="http://schemas.microsoft.com/office/2006/metadata/properties" xmlns:ns2="677aa5f0-6d6e-4b0d-a1ed-54bf93c180d1" xmlns:ns3="17a62fc3-543d-4253-a824-b90ad8d5f3a3" targetNamespace="http://schemas.microsoft.com/office/2006/metadata/properties" ma:root="true" ma:fieldsID="94da65c814b3328390b406cf2bae1953" ns2:_="" ns3:_="">
    <xsd:import namespace="677aa5f0-6d6e-4b0d-a1ed-54bf93c180d1"/>
    <xsd:import namespace="17a62fc3-543d-4253-a824-b90ad8d5f3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7aa5f0-6d6e-4b0d-a1ed-54bf93c180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13" nillable="true" ma:displayName="État de validation" ma:internalName="_x00c9_tat_x0020_de_x0020_validation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88169bb-0fc7-4c9a-b4ea-413df40878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62fc3-543d-4253-a824-b90ad8d5f3a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d88413e-a2a1-4250-947e-0eecf7ac0dcb}" ma:internalName="TaxCatchAll" ma:showField="CatchAllData" ma:web="17a62fc3-543d-4253-a824-b90ad8d5f3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677aa5f0-6d6e-4b0d-a1ed-54bf93c180d1" xsi:nil="true"/>
    <lcf76f155ced4ddcb4097134ff3c332f xmlns="677aa5f0-6d6e-4b0d-a1ed-54bf93c180d1">
      <Terms xmlns="http://schemas.microsoft.com/office/infopath/2007/PartnerControls"/>
    </lcf76f155ced4ddcb4097134ff3c332f>
    <TaxCatchAll xmlns="17a62fc3-543d-4253-a824-b90ad8d5f3a3" xsi:nil="true"/>
  </documentManagement>
</p:properties>
</file>

<file path=customXml/itemProps1.xml><?xml version="1.0" encoding="utf-8"?>
<ds:datastoreItem xmlns:ds="http://schemas.openxmlformats.org/officeDocument/2006/customXml" ds:itemID="{01D47D6D-069D-4479-BCF7-8D6D97BC1C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8E4AA0-B971-4188-97F6-5E175F88B1D3}"/>
</file>

<file path=customXml/itemProps3.xml><?xml version="1.0" encoding="utf-8"?>
<ds:datastoreItem xmlns:ds="http://schemas.openxmlformats.org/officeDocument/2006/customXml" ds:itemID="{6C9DAFF2-42C5-4728-B7DA-46588F3B8505}">
  <ds:schemaRefs>
    <ds:schemaRef ds:uri="http://purl.org/dc/terms/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68865cf-1e8f-4850-b2b4-0b95c6f065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527</Words>
  <Application>Microsoft Office PowerPoint</Application>
  <PresentationFormat>Grand écran</PresentationFormat>
  <Paragraphs>63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(Body)</vt:lpstr>
      <vt:lpstr>Calibri Light</vt:lpstr>
      <vt:lpstr>EYInterstate Regular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Jean.Luc.Kui@fr.ey.com</dc:creator>
  <cp:lastModifiedBy>DECKER AMELIE (CNAM / Paris)</cp:lastModifiedBy>
  <cp:revision>212</cp:revision>
  <dcterms:created xsi:type="dcterms:W3CDTF">2021-04-14T08:00:12Z</dcterms:created>
  <dcterms:modified xsi:type="dcterms:W3CDTF">2023-10-05T12:33:42Z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0x010100F5912EC7A271FC45832A1FF9E5CFDF2C</vt:lpwstr>
  </property>
  <property fmtid="{D5CDD505-2E9C-101B-9397-08002B2CF9AE}" pid="3" name="MSIP_Label_e463cba9-5f6c-478d-9329-7b2295e4e8ed_Enabled">
    <vt:lpwstr>true</vt:lpwstr>
  </property>
  <property fmtid="{D5CDD505-2E9C-101B-9397-08002B2CF9AE}" pid="4" name="MSIP_Label_e463cba9-5f6c-478d-9329-7b2295e4e8ed_SetDate">
    <vt:lpwstr>2021-09-15T07:54:41Z</vt:lpwstr>
  </property>
  <property fmtid="{D5CDD505-2E9C-101B-9397-08002B2CF9AE}" pid="5" name="MSIP_Label_e463cba9-5f6c-478d-9329-7b2295e4e8ed_Method">
    <vt:lpwstr>Standard</vt:lpwstr>
  </property>
  <property fmtid="{D5CDD505-2E9C-101B-9397-08002B2CF9AE}" pid="6" name="MSIP_Label_e463cba9-5f6c-478d-9329-7b2295e4e8ed_Name">
    <vt:lpwstr>All Employees_2</vt:lpwstr>
  </property>
  <property fmtid="{D5CDD505-2E9C-101B-9397-08002B2CF9AE}" pid="7" name="MSIP_Label_e463cba9-5f6c-478d-9329-7b2295e4e8ed_SiteId">
    <vt:lpwstr>33440fc6-b7c7-412c-bb73-0e70b0198d5a</vt:lpwstr>
  </property>
  <property fmtid="{D5CDD505-2E9C-101B-9397-08002B2CF9AE}" pid="8" name="MSIP_Label_e463cba9-5f6c-478d-9329-7b2295e4e8ed_ActionId">
    <vt:lpwstr>bc975976-0d96-42b3-bed2-b7ff91617cd4</vt:lpwstr>
  </property>
  <property fmtid="{D5CDD505-2E9C-101B-9397-08002B2CF9AE}" pid="9" name="MSIP_Label_e463cba9-5f6c-478d-9329-7b2295e4e8ed_ContentBits">
    <vt:lpwstr>0</vt:lpwstr>
  </property>
</Properties>
</file>