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6" r:id="rId6"/>
    <p:sldId id="273" r:id="rId7"/>
    <p:sldId id="270" r:id="rId8"/>
    <p:sldId id="318" r:id="rId9"/>
    <p:sldId id="331" r:id="rId10"/>
    <p:sldId id="338" r:id="rId11"/>
    <p:sldId id="337" r:id="rId12"/>
    <p:sldId id="339" r:id="rId13"/>
    <p:sldId id="319" r:id="rId14"/>
    <p:sldId id="320" r:id="rId15"/>
    <p:sldId id="271" r:id="rId16"/>
    <p:sldId id="343" r:id="rId17"/>
    <p:sldId id="344" r:id="rId18"/>
    <p:sldId id="342" r:id="rId19"/>
    <p:sldId id="261" r:id="rId20"/>
    <p:sldId id="322" r:id="rId21"/>
    <p:sldId id="323" r:id="rId22"/>
    <p:sldId id="332" r:id="rId23"/>
    <p:sldId id="269" r:id="rId24"/>
    <p:sldId id="266" r:id="rId25"/>
    <p:sldId id="324" r:id="rId26"/>
    <p:sldId id="325" r:id="rId27"/>
    <p:sldId id="326" r:id="rId28"/>
    <p:sldId id="327" r:id="rId29"/>
    <p:sldId id="328" r:id="rId30"/>
    <p:sldId id="330" r:id="rId31"/>
    <p:sldId id="333" r:id="rId32"/>
    <p:sldId id="334" r:id="rId33"/>
    <p:sldId id="335" r:id="rId34"/>
    <p:sldId id="336" r:id="rId35"/>
    <p:sldId id="340" r:id="rId36"/>
    <p:sldId id="341" r:id="rId37"/>
    <p:sldId id="274" r:id="rId3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ctor de Beaugrenier" initials="HdB" lastIdx="8" clrIdx="0"/>
  <p:cmAuthor id="2" name="Insaf Ait Addi" initials="IAA" lastIdx="10" clrIdx="1"/>
  <p:cmAuthor id="3" name="HERICHER FLORENCE (CNAM / Paris)" initials="HF(/P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890D"/>
    <a:srgbClr val="E11A81"/>
    <a:srgbClr val="A05BB6"/>
    <a:srgbClr val="07CBA2"/>
    <a:srgbClr val="F0B323"/>
    <a:srgbClr val="F9FAFF"/>
    <a:srgbClr val="0C419A"/>
    <a:srgbClr val="E0CAE8"/>
    <a:srgbClr val="D5B7DF"/>
    <a:srgbClr val="0476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72"/>
  </p:normalViewPr>
  <p:slideViewPr>
    <p:cSldViewPr snapToGrid="0">
      <p:cViewPr varScale="1">
        <p:scale>
          <a:sx n="105" d="100"/>
          <a:sy n="105" d="100"/>
        </p:scale>
        <p:origin x="18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commentAuthors" Target="commentAuthor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wendoline Le-Huu" userId="S::gwendoline.le.huu@fr.ey.com::d6c99726-2c83-40fa-b912-5b7902e4a58e" providerId="AD" clId="Web-{07EF9E78-1756-41F2-84CC-4DFC4B88B0F8}"/>
    <pc:docChg chg="modSld">
      <pc:chgData name="Gwendoline Le-Huu" userId="S::gwendoline.le.huu@fr.ey.com::d6c99726-2c83-40fa-b912-5b7902e4a58e" providerId="AD" clId="Web-{07EF9E78-1756-41F2-84CC-4DFC4B88B0F8}" dt="2023-02-28T09:20:39.105" v="0" actId="20577"/>
      <pc:docMkLst>
        <pc:docMk/>
      </pc:docMkLst>
      <pc:sldChg chg="modSp">
        <pc:chgData name="Gwendoline Le-Huu" userId="S::gwendoline.le.huu@fr.ey.com::d6c99726-2c83-40fa-b912-5b7902e4a58e" providerId="AD" clId="Web-{07EF9E78-1756-41F2-84CC-4DFC4B88B0F8}" dt="2023-02-28T09:20:39.105" v="0" actId="20577"/>
        <pc:sldMkLst>
          <pc:docMk/>
          <pc:sldMk cId="3130695163" sldId="274"/>
        </pc:sldMkLst>
        <pc:spChg chg="mod">
          <ac:chgData name="Gwendoline Le-Huu" userId="S::gwendoline.le.huu@fr.ey.com::d6c99726-2c83-40fa-b912-5b7902e4a58e" providerId="AD" clId="Web-{07EF9E78-1756-41F2-84CC-4DFC4B88B0F8}" dt="2023-02-28T09:20:39.105" v="0" actId="20577"/>
          <ac:spMkLst>
            <pc:docMk/>
            <pc:sldMk cId="3130695163" sldId="274"/>
            <ac:spMk id="4" creationId="{B73A8F23-3500-4B82-AC25-3641264DCAD7}"/>
          </ac:spMkLst>
        </pc:spChg>
      </pc:sldChg>
    </pc:docChg>
  </pc:docChgLst>
  <pc:docChgLst>
    <pc:chgData name="Jean-Luc Kui" userId="878fcfaf-2892-4487-9609-2b089f297847" providerId="ADAL" clId="{41D8D73D-3552-4603-AA98-42563A4791C0}"/>
    <pc:docChg chg="modSld">
      <pc:chgData name="Jean-Luc Kui" userId="878fcfaf-2892-4487-9609-2b089f297847" providerId="ADAL" clId="{41D8D73D-3552-4603-AA98-42563A4791C0}" dt="2023-03-16T14:02:41.689" v="5" actId="20577"/>
      <pc:docMkLst>
        <pc:docMk/>
      </pc:docMkLst>
      <pc:sldChg chg="modSp mod">
        <pc:chgData name="Jean-Luc Kui" userId="878fcfaf-2892-4487-9609-2b089f297847" providerId="ADAL" clId="{41D8D73D-3552-4603-AA98-42563A4791C0}" dt="2023-03-16T14:02:41.689" v="5" actId="20577"/>
        <pc:sldMkLst>
          <pc:docMk/>
          <pc:sldMk cId="3130695163" sldId="274"/>
        </pc:sldMkLst>
        <pc:spChg chg="mod">
          <ac:chgData name="Jean-Luc Kui" userId="878fcfaf-2892-4487-9609-2b089f297847" providerId="ADAL" clId="{41D8D73D-3552-4603-AA98-42563A4791C0}" dt="2023-03-16T14:02:41.689" v="5" actId="20577"/>
          <ac:spMkLst>
            <pc:docMk/>
            <pc:sldMk cId="3130695163" sldId="274"/>
            <ac:spMk id="4" creationId="{B73A8F23-3500-4B82-AC25-3641264DCAD7}"/>
          </ac:spMkLst>
        </pc:spChg>
      </pc:sldChg>
    </pc:docChg>
  </pc:docChgLst>
  <pc:docChgLst>
    <pc:chgData name="Gwendoline Le-Huu" userId="d6c99726-2c83-40fa-b912-5b7902e4a58e" providerId="ADAL" clId="{73775CFD-4E3C-46F5-8CEC-92CC9F59143D}"/>
    <pc:docChg chg="custSel modSld">
      <pc:chgData name="Gwendoline Le-Huu" userId="d6c99726-2c83-40fa-b912-5b7902e4a58e" providerId="ADAL" clId="{73775CFD-4E3C-46F5-8CEC-92CC9F59143D}" dt="2023-04-26T12:35:28.925" v="0" actId="478"/>
      <pc:docMkLst>
        <pc:docMk/>
      </pc:docMkLst>
      <pc:sldChg chg="delSp mod">
        <pc:chgData name="Gwendoline Le-Huu" userId="d6c99726-2c83-40fa-b912-5b7902e4a58e" providerId="ADAL" clId="{73775CFD-4E3C-46F5-8CEC-92CC9F59143D}" dt="2023-04-26T12:35:28.925" v="0" actId="478"/>
        <pc:sldMkLst>
          <pc:docMk/>
          <pc:sldMk cId="3467511637" sldId="273"/>
        </pc:sldMkLst>
        <pc:spChg chg="del">
          <ac:chgData name="Gwendoline Le-Huu" userId="d6c99726-2c83-40fa-b912-5b7902e4a58e" providerId="ADAL" clId="{73775CFD-4E3C-46F5-8CEC-92CC9F59143D}" dt="2023-04-26T12:35:28.925" v="0" actId="478"/>
          <ac:spMkLst>
            <pc:docMk/>
            <pc:sldMk cId="3467511637" sldId="273"/>
            <ac:spMk id="12" creationId="{569B7AE3-609A-411A-8669-F78064C84ACE}"/>
          </ac:spMkLst>
        </pc:spChg>
      </pc:sldChg>
    </pc:docChg>
  </pc:docChgLst>
  <pc:docChgLst>
    <pc:chgData name="Jean-Luc Kui" userId="878fcfaf-2892-4487-9609-2b089f297847" providerId="ADAL" clId="{1CF4CCAF-E6CE-4E8A-9369-899A253C926D}"/>
    <pc:docChg chg="modSld">
      <pc:chgData name="Jean-Luc Kui" userId="878fcfaf-2892-4487-9609-2b089f297847" providerId="ADAL" clId="{1CF4CCAF-E6CE-4E8A-9369-899A253C926D}" dt="2023-05-16T13:04:37.396" v="7"/>
      <pc:docMkLst>
        <pc:docMk/>
      </pc:docMkLst>
      <pc:sldChg chg="modSp mod">
        <pc:chgData name="Jean-Luc Kui" userId="878fcfaf-2892-4487-9609-2b089f297847" providerId="ADAL" clId="{1CF4CCAF-E6CE-4E8A-9369-899A253C926D}" dt="2023-05-16T13:03:41.703" v="5" actId="20577"/>
        <pc:sldMkLst>
          <pc:docMk/>
          <pc:sldMk cId="3130695163" sldId="274"/>
        </pc:sldMkLst>
        <pc:spChg chg="mod">
          <ac:chgData name="Jean-Luc Kui" userId="878fcfaf-2892-4487-9609-2b089f297847" providerId="ADAL" clId="{1CF4CCAF-E6CE-4E8A-9369-899A253C926D}" dt="2023-05-16T13:03:41.703" v="5" actId="20577"/>
          <ac:spMkLst>
            <pc:docMk/>
            <pc:sldMk cId="3130695163" sldId="274"/>
            <ac:spMk id="4" creationId="{B73A8F23-3500-4B82-AC25-3641264DCAD7}"/>
          </ac:spMkLst>
        </pc:spChg>
      </pc:sldChg>
      <pc:sldChg chg="addSp modSp">
        <pc:chgData name="Jean-Luc Kui" userId="878fcfaf-2892-4487-9609-2b089f297847" providerId="ADAL" clId="{1CF4CCAF-E6CE-4E8A-9369-899A253C926D}" dt="2023-05-16T13:04:34.311" v="6"/>
        <pc:sldMkLst>
          <pc:docMk/>
          <pc:sldMk cId="1668432784" sldId="337"/>
        </pc:sldMkLst>
        <pc:spChg chg="add mod">
          <ac:chgData name="Jean-Luc Kui" userId="878fcfaf-2892-4487-9609-2b089f297847" providerId="ADAL" clId="{1CF4CCAF-E6CE-4E8A-9369-899A253C926D}" dt="2023-05-16T13:04:34.311" v="6"/>
          <ac:spMkLst>
            <pc:docMk/>
            <pc:sldMk cId="1668432784" sldId="337"/>
            <ac:spMk id="15" creationId="{9273C99F-1D5B-422E-8304-A96867B81804}"/>
          </ac:spMkLst>
        </pc:spChg>
      </pc:sldChg>
      <pc:sldChg chg="addSp modSp">
        <pc:chgData name="Jean-Luc Kui" userId="878fcfaf-2892-4487-9609-2b089f297847" providerId="ADAL" clId="{1CF4CCAF-E6CE-4E8A-9369-899A253C926D}" dt="2023-05-16T13:04:37.396" v="7"/>
        <pc:sldMkLst>
          <pc:docMk/>
          <pc:sldMk cId="2335319350" sldId="339"/>
        </pc:sldMkLst>
        <pc:spChg chg="add mod">
          <ac:chgData name="Jean-Luc Kui" userId="878fcfaf-2892-4487-9609-2b089f297847" providerId="ADAL" clId="{1CF4CCAF-E6CE-4E8A-9369-899A253C926D}" dt="2023-05-16T13:04:37.396" v="7"/>
          <ac:spMkLst>
            <pc:docMk/>
            <pc:sldMk cId="2335319350" sldId="339"/>
            <ac:spMk id="15" creationId="{0B6BBA92-260C-461D-B6CE-0CC2FBDA59BD}"/>
          </ac:spMkLst>
        </pc:spChg>
      </pc:sldChg>
    </pc:docChg>
  </pc:docChgLst>
  <pc:docChgLst>
    <pc:chgData name="Gwendoline Le-Huu" userId="d6c99726-2c83-40fa-b912-5b7902e4a58e" providerId="ADAL" clId="{59BE351F-6D0B-4FF0-B018-51ACE90B2695}"/>
    <pc:docChg chg="undo custSel modSld">
      <pc:chgData name="Gwendoline Le-Huu" userId="d6c99726-2c83-40fa-b912-5b7902e4a58e" providerId="ADAL" clId="{59BE351F-6D0B-4FF0-B018-51ACE90B2695}" dt="2022-05-18T13:30:16.664" v="1" actId="478"/>
      <pc:docMkLst>
        <pc:docMk/>
      </pc:docMkLst>
      <pc:sldChg chg="addSp delSp mod">
        <pc:chgData name="Gwendoline Le-Huu" userId="d6c99726-2c83-40fa-b912-5b7902e4a58e" providerId="ADAL" clId="{59BE351F-6D0B-4FF0-B018-51ACE90B2695}" dt="2022-05-18T13:30:16.664" v="1" actId="478"/>
        <pc:sldMkLst>
          <pc:docMk/>
          <pc:sldMk cId="1224995552" sldId="319"/>
        </pc:sldMkLst>
        <pc:picChg chg="add del">
          <ac:chgData name="Gwendoline Le-Huu" userId="d6c99726-2c83-40fa-b912-5b7902e4a58e" providerId="ADAL" clId="{59BE351F-6D0B-4FF0-B018-51ACE90B2695}" dt="2022-05-18T13:30:16.664" v="1" actId="478"/>
          <ac:picMkLst>
            <pc:docMk/>
            <pc:sldMk cId="1224995552" sldId="319"/>
            <ac:picMk id="3" creationId="{BAD44FC9-577B-4CD3-8905-6E3AA04BD364}"/>
          </ac:picMkLst>
        </pc:picChg>
      </pc:sldChg>
    </pc:docChg>
  </pc:docChgLst>
  <pc:docChgLst>
    <pc:chgData name="Jean-Luc Kui" userId="878fcfaf-2892-4487-9609-2b089f297847" providerId="ADAL" clId="{B435088F-B498-4E90-BF5D-93EEF18F9782}"/>
    <pc:docChg chg="custSel modSld">
      <pc:chgData name="Jean-Luc Kui" userId="878fcfaf-2892-4487-9609-2b089f297847" providerId="ADAL" clId="{B435088F-B498-4E90-BF5D-93EEF18F9782}" dt="2023-04-13T16:03:14.592" v="12" actId="20577"/>
      <pc:docMkLst>
        <pc:docMk/>
      </pc:docMkLst>
      <pc:sldChg chg="modSp mod">
        <pc:chgData name="Jean-Luc Kui" userId="878fcfaf-2892-4487-9609-2b089f297847" providerId="ADAL" clId="{B435088F-B498-4E90-BF5D-93EEF18F9782}" dt="2023-04-13T16:03:14.592" v="12" actId="20577"/>
        <pc:sldMkLst>
          <pc:docMk/>
          <pc:sldMk cId="3130695163" sldId="274"/>
        </pc:sldMkLst>
        <pc:spChg chg="mod">
          <ac:chgData name="Jean-Luc Kui" userId="878fcfaf-2892-4487-9609-2b089f297847" providerId="ADAL" clId="{B435088F-B498-4E90-BF5D-93EEF18F9782}" dt="2023-04-13T16:03:14.592" v="12" actId="20577"/>
          <ac:spMkLst>
            <pc:docMk/>
            <pc:sldMk cId="3130695163" sldId="274"/>
            <ac:spMk id="4" creationId="{B73A8F23-3500-4B82-AC25-3641264DCAD7}"/>
          </ac:spMkLst>
        </pc:spChg>
      </pc:sldChg>
      <pc:sldChg chg="modSp mod">
        <pc:chgData name="Jean-Luc Kui" userId="878fcfaf-2892-4487-9609-2b089f297847" providerId="ADAL" clId="{B435088F-B498-4E90-BF5D-93EEF18F9782}" dt="2023-04-13T16:02:45.246" v="0" actId="1076"/>
        <pc:sldMkLst>
          <pc:docMk/>
          <pc:sldMk cId="1087891859" sldId="331"/>
        </pc:sldMkLst>
        <pc:spChg chg="mod">
          <ac:chgData name="Jean-Luc Kui" userId="878fcfaf-2892-4487-9609-2b089f297847" providerId="ADAL" clId="{B435088F-B498-4E90-BF5D-93EEF18F9782}" dt="2023-04-13T16:02:45.246" v="0" actId="1076"/>
          <ac:spMkLst>
            <pc:docMk/>
            <pc:sldMk cId="1087891859" sldId="331"/>
            <ac:spMk id="15" creationId="{783B3344-357F-4F2C-AE57-A2D8C75F9E32}"/>
          </ac:spMkLst>
        </pc:spChg>
      </pc:sldChg>
      <pc:sldChg chg="addSp delSp modSp mod">
        <pc:chgData name="Jean-Luc Kui" userId="878fcfaf-2892-4487-9609-2b089f297847" providerId="ADAL" clId="{B435088F-B498-4E90-BF5D-93EEF18F9782}" dt="2023-04-13T16:02:54.811" v="4"/>
        <pc:sldMkLst>
          <pc:docMk/>
          <pc:sldMk cId="1668432784" sldId="337"/>
        </pc:sldMkLst>
        <pc:spChg chg="del">
          <ac:chgData name="Jean-Luc Kui" userId="878fcfaf-2892-4487-9609-2b089f297847" providerId="ADAL" clId="{B435088F-B498-4E90-BF5D-93EEF18F9782}" dt="2023-04-13T16:02:54.659" v="3" actId="478"/>
          <ac:spMkLst>
            <pc:docMk/>
            <pc:sldMk cId="1668432784" sldId="337"/>
            <ac:spMk id="15" creationId="{783B3344-357F-4F2C-AE57-A2D8C75F9E32}"/>
          </ac:spMkLst>
        </pc:spChg>
        <pc:spChg chg="add mod">
          <ac:chgData name="Jean-Luc Kui" userId="878fcfaf-2892-4487-9609-2b089f297847" providerId="ADAL" clId="{B435088F-B498-4E90-BF5D-93EEF18F9782}" dt="2023-04-13T16:02:54.811" v="4"/>
          <ac:spMkLst>
            <pc:docMk/>
            <pc:sldMk cId="1668432784" sldId="337"/>
            <ac:spMk id="18" creationId="{3D8B6F56-D17C-4EE4-BCBB-E6CD0C5D25CB}"/>
          </ac:spMkLst>
        </pc:spChg>
      </pc:sldChg>
      <pc:sldChg chg="addSp delSp modSp mod">
        <pc:chgData name="Jean-Luc Kui" userId="878fcfaf-2892-4487-9609-2b089f297847" providerId="ADAL" clId="{B435088F-B498-4E90-BF5D-93EEF18F9782}" dt="2023-04-13T16:02:50.898" v="2"/>
        <pc:sldMkLst>
          <pc:docMk/>
          <pc:sldMk cId="2468881027" sldId="338"/>
        </pc:sldMkLst>
        <pc:spChg chg="del">
          <ac:chgData name="Jean-Luc Kui" userId="878fcfaf-2892-4487-9609-2b089f297847" providerId="ADAL" clId="{B435088F-B498-4E90-BF5D-93EEF18F9782}" dt="2023-04-13T16:02:50.796" v="1" actId="478"/>
          <ac:spMkLst>
            <pc:docMk/>
            <pc:sldMk cId="2468881027" sldId="338"/>
            <ac:spMk id="15" creationId="{783B3344-357F-4F2C-AE57-A2D8C75F9E32}"/>
          </ac:spMkLst>
        </pc:spChg>
        <pc:spChg chg="add mod">
          <ac:chgData name="Jean-Luc Kui" userId="878fcfaf-2892-4487-9609-2b089f297847" providerId="ADAL" clId="{B435088F-B498-4E90-BF5D-93EEF18F9782}" dt="2023-04-13T16:02:50.898" v="2"/>
          <ac:spMkLst>
            <pc:docMk/>
            <pc:sldMk cId="2468881027" sldId="338"/>
            <ac:spMk id="16" creationId="{DF118A97-2EAD-417D-BF35-ECF818EEC0EE}"/>
          </ac:spMkLst>
        </pc:spChg>
      </pc:sldChg>
      <pc:sldChg chg="addSp delSp modSp mod">
        <pc:chgData name="Jean-Luc Kui" userId="878fcfaf-2892-4487-9609-2b089f297847" providerId="ADAL" clId="{B435088F-B498-4E90-BF5D-93EEF18F9782}" dt="2023-04-13T16:02:58.951" v="6"/>
        <pc:sldMkLst>
          <pc:docMk/>
          <pc:sldMk cId="2335319350" sldId="339"/>
        </pc:sldMkLst>
        <pc:spChg chg="del">
          <ac:chgData name="Jean-Luc Kui" userId="878fcfaf-2892-4487-9609-2b089f297847" providerId="ADAL" clId="{B435088F-B498-4E90-BF5D-93EEF18F9782}" dt="2023-04-13T16:02:58.832" v="5" actId="478"/>
          <ac:spMkLst>
            <pc:docMk/>
            <pc:sldMk cId="2335319350" sldId="339"/>
            <ac:spMk id="15" creationId="{783B3344-357F-4F2C-AE57-A2D8C75F9E32}"/>
          </ac:spMkLst>
        </pc:spChg>
        <pc:spChg chg="add mod">
          <ac:chgData name="Jean-Luc Kui" userId="878fcfaf-2892-4487-9609-2b089f297847" providerId="ADAL" clId="{B435088F-B498-4E90-BF5D-93EEF18F9782}" dt="2023-04-13T16:02:58.951" v="6"/>
          <ac:spMkLst>
            <pc:docMk/>
            <pc:sldMk cId="2335319350" sldId="339"/>
            <ac:spMk id="16" creationId="{DED9BE3C-E9C1-4B4B-B929-D5358071A6DB}"/>
          </ac:spMkLst>
        </pc:spChg>
      </pc:sldChg>
    </pc:docChg>
  </pc:docChgLst>
  <pc:docChgLst>
    <pc:chgData clId="Web-{A005805F-8F0C-0CAA-66CF-DACC3348194F}"/>
    <pc:docChg chg="modSld">
      <pc:chgData name="" userId="" providerId="" clId="Web-{A005805F-8F0C-0CAA-66CF-DACC3348194F}" dt="2023-04-25T12:07:14.014" v="5" actId="20577"/>
      <pc:docMkLst>
        <pc:docMk/>
      </pc:docMkLst>
      <pc:sldChg chg="modSp">
        <pc:chgData name="" userId="" providerId="" clId="Web-{A005805F-8F0C-0CAA-66CF-DACC3348194F}" dt="2023-04-25T12:07:14.014" v="5" actId="20577"/>
        <pc:sldMkLst>
          <pc:docMk/>
          <pc:sldMk cId="3912447134" sldId="256"/>
        </pc:sldMkLst>
        <pc:spChg chg="mod">
          <ac:chgData name="" userId="" providerId="" clId="Web-{A005805F-8F0C-0CAA-66CF-DACC3348194F}" dt="2023-04-25T12:07:14.014" v="5" actId="20577"/>
          <ac:spMkLst>
            <pc:docMk/>
            <pc:sldMk cId="3912447134" sldId="256"/>
            <ac:spMk id="5" creationId="{542AE630-C646-4F10-A02F-8CD36B903E7C}"/>
          </ac:spMkLst>
        </pc:spChg>
      </pc:sldChg>
    </pc:docChg>
  </pc:docChgLst>
  <pc:docChgLst>
    <pc:chgData name="Jean-Luc Kui" userId="878fcfaf-2892-4487-9609-2b089f297847" providerId="ADAL" clId="{6AA3206D-6C5C-9742-820E-0953BE6EBE72}"/>
    <pc:docChg chg="custSel modSld">
      <pc:chgData name="Jean-Luc Kui" userId="878fcfaf-2892-4487-9609-2b089f297847" providerId="ADAL" clId="{6AA3206D-6C5C-9742-820E-0953BE6EBE72}" dt="2023-10-02T15:09:59.938" v="11" actId="20577"/>
      <pc:docMkLst>
        <pc:docMk/>
      </pc:docMkLst>
      <pc:sldChg chg="modSp mod">
        <pc:chgData name="Jean-Luc Kui" userId="878fcfaf-2892-4487-9609-2b089f297847" providerId="ADAL" clId="{6AA3206D-6C5C-9742-820E-0953BE6EBE72}" dt="2023-10-02T15:05:00.160" v="7" actId="20577"/>
        <pc:sldMkLst>
          <pc:docMk/>
          <pc:sldMk cId="3130695163" sldId="274"/>
        </pc:sldMkLst>
        <pc:spChg chg="mod">
          <ac:chgData name="Jean-Luc Kui" userId="878fcfaf-2892-4487-9609-2b089f297847" providerId="ADAL" clId="{6AA3206D-6C5C-9742-820E-0953BE6EBE72}" dt="2023-10-02T15:05:00.160" v="7" actId="20577"/>
          <ac:spMkLst>
            <pc:docMk/>
            <pc:sldMk cId="3130695163" sldId="274"/>
            <ac:spMk id="4" creationId="{B73A8F23-3500-4B82-AC25-3641264DCAD7}"/>
          </ac:spMkLst>
        </pc:spChg>
      </pc:sldChg>
      <pc:sldChg chg="modSp mod">
        <pc:chgData name="Jean-Luc Kui" userId="878fcfaf-2892-4487-9609-2b089f297847" providerId="ADAL" clId="{6AA3206D-6C5C-9742-820E-0953BE6EBE72}" dt="2023-10-02T15:06:01.610" v="10" actId="20577"/>
        <pc:sldMkLst>
          <pc:docMk/>
          <pc:sldMk cId="1224995552" sldId="319"/>
        </pc:sldMkLst>
        <pc:spChg chg="mod">
          <ac:chgData name="Jean-Luc Kui" userId="878fcfaf-2892-4487-9609-2b089f297847" providerId="ADAL" clId="{6AA3206D-6C5C-9742-820E-0953BE6EBE72}" dt="2023-10-02T15:06:01.610" v="10" actId="20577"/>
          <ac:spMkLst>
            <pc:docMk/>
            <pc:sldMk cId="1224995552" sldId="319"/>
            <ac:spMk id="27" creationId="{33DCD509-D297-4DE1-B4A2-AFAC29A770E0}"/>
          </ac:spMkLst>
        </pc:spChg>
      </pc:sldChg>
      <pc:sldChg chg="modSp mod">
        <pc:chgData name="Jean-Luc Kui" userId="878fcfaf-2892-4487-9609-2b089f297847" providerId="ADAL" clId="{6AA3206D-6C5C-9742-820E-0953BE6EBE72}" dt="2023-10-02T15:09:59.938" v="11" actId="20577"/>
        <pc:sldMkLst>
          <pc:docMk/>
          <pc:sldMk cId="1584046840" sldId="344"/>
        </pc:sldMkLst>
        <pc:spChg chg="mod">
          <ac:chgData name="Jean-Luc Kui" userId="878fcfaf-2892-4487-9609-2b089f297847" providerId="ADAL" clId="{6AA3206D-6C5C-9742-820E-0953BE6EBE72}" dt="2023-10-02T15:09:59.938" v="11" actId="20577"/>
          <ac:spMkLst>
            <pc:docMk/>
            <pc:sldMk cId="1584046840" sldId="344"/>
            <ac:spMk id="6" creationId="{3C6FDF33-6B56-116F-FB9B-8BD1E54A3BB4}"/>
          </ac:spMkLst>
        </pc:spChg>
      </pc:sldChg>
    </pc:docChg>
  </pc:docChgLst>
  <pc:docChgLst>
    <pc:chgData name="Gwendoline Le-Huu" userId="d6c99726-2c83-40fa-b912-5b7902e4a58e" providerId="ADAL" clId="{08E36C67-153C-4B64-B0C0-A3F847CF891C}"/>
    <pc:docChg chg="custSel modSld">
      <pc:chgData name="Gwendoline Le-Huu" userId="d6c99726-2c83-40fa-b912-5b7902e4a58e" providerId="ADAL" clId="{08E36C67-153C-4B64-B0C0-A3F847CF891C}" dt="2023-02-28T09:19:11.576" v="129" actId="14100"/>
      <pc:docMkLst>
        <pc:docMk/>
      </pc:docMkLst>
      <pc:sldChg chg="modSp mod">
        <pc:chgData name="Gwendoline Le-Huu" userId="d6c99726-2c83-40fa-b912-5b7902e4a58e" providerId="ADAL" clId="{08E36C67-153C-4B64-B0C0-A3F847CF891C}" dt="2023-02-22T10:57:21.187" v="3" actId="20577"/>
        <pc:sldMkLst>
          <pc:docMk/>
          <pc:sldMk cId="3912447134" sldId="256"/>
        </pc:sldMkLst>
        <pc:spChg chg="mod">
          <ac:chgData name="Gwendoline Le-Huu" userId="d6c99726-2c83-40fa-b912-5b7902e4a58e" providerId="ADAL" clId="{08E36C67-153C-4B64-B0C0-A3F847CF891C}" dt="2023-02-22T10:57:21.187" v="3" actId="20577"/>
          <ac:spMkLst>
            <pc:docMk/>
            <pc:sldMk cId="3912447134" sldId="256"/>
            <ac:spMk id="5" creationId="{542AE630-C646-4F10-A02F-8CD36B903E7C}"/>
          </ac:spMkLst>
        </pc:spChg>
      </pc:sldChg>
      <pc:sldChg chg="modSp mod">
        <pc:chgData name="Gwendoline Le-Huu" userId="d6c99726-2c83-40fa-b912-5b7902e4a58e" providerId="ADAL" clId="{08E36C67-153C-4B64-B0C0-A3F847CF891C}" dt="2023-02-22T10:58:21.662" v="16" actId="20577"/>
        <pc:sldMkLst>
          <pc:docMk/>
          <pc:sldMk cId="3130695163" sldId="274"/>
        </pc:sldMkLst>
        <pc:spChg chg="mod">
          <ac:chgData name="Gwendoline Le-Huu" userId="d6c99726-2c83-40fa-b912-5b7902e4a58e" providerId="ADAL" clId="{08E36C67-153C-4B64-B0C0-A3F847CF891C}" dt="2023-02-22T10:58:21.662" v="16" actId="20577"/>
          <ac:spMkLst>
            <pc:docMk/>
            <pc:sldMk cId="3130695163" sldId="274"/>
            <ac:spMk id="4" creationId="{B73A8F23-3500-4B82-AC25-3641264DCAD7}"/>
          </ac:spMkLst>
        </pc:spChg>
      </pc:sldChg>
      <pc:sldChg chg="addSp modSp mod">
        <pc:chgData name="Gwendoline Le-Huu" userId="d6c99726-2c83-40fa-b912-5b7902e4a58e" providerId="ADAL" clId="{08E36C67-153C-4B64-B0C0-A3F847CF891C}" dt="2023-02-28T09:19:11.576" v="129" actId="14100"/>
        <pc:sldMkLst>
          <pc:docMk/>
          <pc:sldMk cId="3286308805" sldId="323"/>
        </pc:sldMkLst>
        <pc:spChg chg="add mod">
          <ac:chgData name="Gwendoline Le-Huu" userId="d6c99726-2c83-40fa-b912-5b7902e4a58e" providerId="ADAL" clId="{08E36C67-153C-4B64-B0C0-A3F847CF891C}" dt="2023-02-28T09:19:11.576" v="129" actId="14100"/>
          <ac:spMkLst>
            <pc:docMk/>
            <pc:sldMk cId="3286308805" sldId="323"/>
            <ac:spMk id="2" creationId="{1D74BE2C-DD3C-49D2-B0F7-C313CDA5DEDA}"/>
          </ac:spMkLst>
        </pc:spChg>
        <pc:spChg chg="mod">
          <ac:chgData name="Gwendoline Le-Huu" userId="d6c99726-2c83-40fa-b912-5b7902e4a58e" providerId="ADAL" clId="{08E36C67-153C-4B64-B0C0-A3F847CF891C}" dt="2023-02-28T09:06:41.418" v="124" actId="113"/>
          <ac:spMkLst>
            <pc:docMk/>
            <pc:sldMk cId="3286308805" sldId="323"/>
            <ac:spMk id="17" creationId="{86E2B15A-ED6A-4F2B-9337-2F0F28DC729F}"/>
          </ac:spMkLst>
        </pc:spChg>
      </pc:sldChg>
      <pc:sldChg chg="delSp modSp mod">
        <pc:chgData name="Gwendoline Le-Huu" userId="d6c99726-2c83-40fa-b912-5b7902e4a58e" providerId="ADAL" clId="{08E36C67-153C-4B64-B0C0-A3F847CF891C}" dt="2023-02-22T10:57:48.314" v="8" actId="1076"/>
        <pc:sldMkLst>
          <pc:docMk/>
          <pc:sldMk cId="1690468025" sldId="324"/>
        </pc:sldMkLst>
        <pc:spChg chg="del">
          <ac:chgData name="Gwendoline Le-Huu" userId="d6c99726-2c83-40fa-b912-5b7902e4a58e" providerId="ADAL" clId="{08E36C67-153C-4B64-B0C0-A3F847CF891C}" dt="2023-02-22T10:57:37.091" v="4" actId="478"/>
          <ac:spMkLst>
            <pc:docMk/>
            <pc:sldMk cId="1690468025" sldId="324"/>
            <ac:spMk id="15" creationId="{31976477-0EF4-4E3A-B97A-84D194926FCC}"/>
          </ac:spMkLst>
        </pc:spChg>
        <pc:spChg chg="mod">
          <ac:chgData name="Gwendoline Le-Huu" userId="d6c99726-2c83-40fa-b912-5b7902e4a58e" providerId="ADAL" clId="{08E36C67-153C-4B64-B0C0-A3F847CF891C}" dt="2023-02-22T10:57:48.314" v="8" actId="1076"/>
          <ac:spMkLst>
            <pc:docMk/>
            <pc:sldMk cId="1690468025" sldId="324"/>
            <ac:spMk id="23" creationId="{CB38D721-8E75-418B-B1CB-0CB3543828C5}"/>
          </ac:spMkLst>
        </pc:spChg>
      </pc:sldChg>
      <pc:sldChg chg="delSp modSp mod">
        <pc:chgData name="Gwendoline Le-Huu" userId="d6c99726-2c83-40fa-b912-5b7902e4a58e" providerId="ADAL" clId="{08E36C67-153C-4B64-B0C0-A3F847CF891C}" dt="2023-02-22T10:58:01.176" v="10" actId="478"/>
        <pc:sldMkLst>
          <pc:docMk/>
          <pc:sldMk cId="804404902" sldId="334"/>
        </pc:sldMkLst>
        <pc:spChg chg="del mod">
          <ac:chgData name="Gwendoline Le-Huu" userId="d6c99726-2c83-40fa-b912-5b7902e4a58e" providerId="ADAL" clId="{08E36C67-153C-4B64-B0C0-A3F847CF891C}" dt="2023-02-22T10:58:01.176" v="10" actId="478"/>
          <ac:spMkLst>
            <pc:docMk/>
            <pc:sldMk cId="804404902" sldId="334"/>
            <ac:spMk id="17" creationId="{36BE6647-4424-47BA-B73A-F8FE1351CE20}"/>
          </ac:spMkLst>
        </pc:spChg>
      </pc:sldChg>
      <pc:sldChg chg="delSp mod">
        <pc:chgData name="Gwendoline Le-Huu" userId="d6c99726-2c83-40fa-b912-5b7902e4a58e" providerId="ADAL" clId="{08E36C67-153C-4B64-B0C0-A3F847CF891C}" dt="2023-02-22T10:58:05.885" v="11" actId="478"/>
        <pc:sldMkLst>
          <pc:docMk/>
          <pc:sldMk cId="40593118" sldId="336"/>
        </pc:sldMkLst>
        <pc:spChg chg="del">
          <ac:chgData name="Gwendoline Le-Huu" userId="d6c99726-2c83-40fa-b912-5b7902e4a58e" providerId="ADAL" clId="{08E36C67-153C-4B64-B0C0-A3F847CF891C}" dt="2023-02-22T10:58:05.885" v="11" actId="478"/>
          <ac:spMkLst>
            <pc:docMk/>
            <pc:sldMk cId="40593118" sldId="336"/>
            <ac:spMk id="20" creationId="{7EF5E08C-469E-4C00-B5E7-5CA09C33D67C}"/>
          </ac:spMkLst>
        </pc:spChg>
      </pc:sldChg>
    </pc:docChg>
  </pc:docChgLst>
  <pc:docChgLst>
    <pc:chgData name="Gwendoline Le-Huu" userId="d6c99726-2c83-40fa-b912-5b7902e4a58e" providerId="ADAL" clId="{0B19A8AF-9E23-4FEB-B989-7ED72E6BE7B8}"/>
    <pc:docChg chg="undo custSel addSld modSld sldOrd">
      <pc:chgData name="Gwendoline Le-Huu" userId="d6c99726-2c83-40fa-b912-5b7902e4a58e" providerId="ADAL" clId="{0B19A8AF-9E23-4FEB-B989-7ED72E6BE7B8}" dt="2023-03-28T15:37:05.994" v="1130" actId="20577"/>
      <pc:docMkLst>
        <pc:docMk/>
      </pc:docMkLst>
      <pc:sldChg chg="modSp mod">
        <pc:chgData name="Gwendoline Le-Huu" userId="d6c99726-2c83-40fa-b912-5b7902e4a58e" providerId="ADAL" clId="{0B19A8AF-9E23-4FEB-B989-7ED72E6BE7B8}" dt="2023-03-28T15:37:05.994" v="1130" actId="20577"/>
        <pc:sldMkLst>
          <pc:docMk/>
          <pc:sldMk cId="3912447134" sldId="256"/>
        </pc:sldMkLst>
        <pc:spChg chg="mod">
          <ac:chgData name="Gwendoline Le-Huu" userId="d6c99726-2c83-40fa-b912-5b7902e4a58e" providerId="ADAL" clId="{0B19A8AF-9E23-4FEB-B989-7ED72E6BE7B8}" dt="2023-03-28T15:37:05.994" v="1130" actId="20577"/>
          <ac:spMkLst>
            <pc:docMk/>
            <pc:sldMk cId="3912447134" sldId="256"/>
            <ac:spMk id="5" creationId="{542AE630-C646-4F10-A02F-8CD36B903E7C}"/>
          </ac:spMkLst>
        </pc:spChg>
      </pc:sldChg>
      <pc:sldChg chg="addSp modSp mod">
        <pc:chgData name="Gwendoline Le-Huu" userId="d6c99726-2c83-40fa-b912-5b7902e4a58e" providerId="ADAL" clId="{0B19A8AF-9E23-4FEB-B989-7ED72E6BE7B8}" dt="2023-03-28T15:17:53.769" v="25" actId="14100"/>
        <pc:sldMkLst>
          <pc:docMk/>
          <pc:sldMk cId="3467511637" sldId="273"/>
        </pc:sldMkLst>
        <pc:spChg chg="mod">
          <ac:chgData name="Gwendoline Le-Huu" userId="d6c99726-2c83-40fa-b912-5b7902e4a58e" providerId="ADAL" clId="{0B19A8AF-9E23-4FEB-B989-7ED72E6BE7B8}" dt="2023-03-28T15:15:34.239" v="4" actId="20577"/>
          <ac:spMkLst>
            <pc:docMk/>
            <pc:sldMk cId="3467511637" sldId="273"/>
            <ac:spMk id="8" creationId="{899DB50C-BB0F-409C-B3D1-86F9E5101F5E}"/>
          </ac:spMkLst>
        </pc:spChg>
        <pc:spChg chg="add mod">
          <ac:chgData name="Gwendoline Le-Huu" userId="d6c99726-2c83-40fa-b912-5b7902e4a58e" providerId="ADAL" clId="{0B19A8AF-9E23-4FEB-B989-7ED72E6BE7B8}" dt="2023-03-28T15:17:53.769" v="25" actId="14100"/>
          <ac:spMkLst>
            <pc:docMk/>
            <pc:sldMk cId="3467511637" sldId="273"/>
            <ac:spMk id="12" creationId="{569B7AE3-609A-411A-8669-F78064C84ACE}"/>
          </ac:spMkLst>
        </pc:spChg>
      </pc:sldChg>
      <pc:sldChg chg="modSp mod">
        <pc:chgData name="Gwendoline Le-Huu" userId="d6c99726-2c83-40fa-b912-5b7902e4a58e" providerId="ADAL" clId="{0B19A8AF-9E23-4FEB-B989-7ED72E6BE7B8}" dt="2023-03-28T15:36:55.292" v="1125" actId="20577"/>
        <pc:sldMkLst>
          <pc:docMk/>
          <pc:sldMk cId="3130695163" sldId="274"/>
        </pc:sldMkLst>
        <pc:spChg chg="mod">
          <ac:chgData name="Gwendoline Le-Huu" userId="d6c99726-2c83-40fa-b912-5b7902e4a58e" providerId="ADAL" clId="{0B19A8AF-9E23-4FEB-B989-7ED72E6BE7B8}" dt="2023-03-28T15:36:55.292" v="1125" actId="20577"/>
          <ac:spMkLst>
            <pc:docMk/>
            <pc:sldMk cId="3130695163" sldId="274"/>
            <ac:spMk id="4" creationId="{B73A8F23-3500-4B82-AC25-3641264DCAD7}"/>
          </ac:spMkLst>
        </pc:spChg>
      </pc:sldChg>
      <pc:sldChg chg="modSp mod">
        <pc:chgData name="Gwendoline Le-Huu" userId="d6c99726-2c83-40fa-b912-5b7902e4a58e" providerId="ADAL" clId="{0B19A8AF-9E23-4FEB-B989-7ED72E6BE7B8}" dt="2023-03-28T15:36:20.002" v="1121" actId="1076"/>
        <pc:sldMkLst>
          <pc:docMk/>
          <pc:sldMk cId="1224995552" sldId="319"/>
        </pc:sldMkLst>
        <pc:spChg chg="mod">
          <ac:chgData name="Gwendoline Le-Huu" userId="d6c99726-2c83-40fa-b912-5b7902e4a58e" providerId="ADAL" clId="{0B19A8AF-9E23-4FEB-B989-7ED72E6BE7B8}" dt="2023-03-28T15:36:20.002" v="1121" actId="1076"/>
          <ac:spMkLst>
            <pc:docMk/>
            <pc:sldMk cId="1224995552" sldId="319"/>
            <ac:spMk id="27" creationId="{33DCD509-D297-4DE1-B4A2-AFAC29A770E0}"/>
          </ac:spMkLst>
        </pc:spChg>
      </pc:sldChg>
      <pc:sldChg chg="addSp delSp modSp mod">
        <pc:chgData name="Gwendoline Le-Huu" userId="d6c99726-2c83-40fa-b912-5b7902e4a58e" providerId="ADAL" clId="{0B19A8AF-9E23-4FEB-B989-7ED72E6BE7B8}" dt="2023-03-28T15:34:11.254" v="925" actId="20577"/>
        <pc:sldMkLst>
          <pc:docMk/>
          <pc:sldMk cId="1087891859" sldId="331"/>
        </pc:sldMkLst>
        <pc:spChg chg="add mod">
          <ac:chgData name="Gwendoline Le-Huu" userId="d6c99726-2c83-40fa-b912-5b7902e4a58e" providerId="ADAL" clId="{0B19A8AF-9E23-4FEB-B989-7ED72E6BE7B8}" dt="2023-03-28T15:19:17.643" v="36" actId="1076"/>
          <ac:spMkLst>
            <pc:docMk/>
            <pc:sldMk cId="1087891859" sldId="331"/>
            <ac:spMk id="15" creationId="{783B3344-357F-4F2C-AE57-A2D8C75F9E32}"/>
          </ac:spMkLst>
        </pc:spChg>
        <pc:spChg chg="mod">
          <ac:chgData name="Gwendoline Le-Huu" userId="d6c99726-2c83-40fa-b912-5b7902e4a58e" providerId="ADAL" clId="{0B19A8AF-9E23-4FEB-B989-7ED72E6BE7B8}" dt="2023-03-28T15:34:11.254" v="925" actId="20577"/>
          <ac:spMkLst>
            <pc:docMk/>
            <pc:sldMk cId="1087891859" sldId="331"/>
            <ac:spMk id="27" creationId="{33DCD509-D297-4DE1-B4A2-AFAC29A770E0}"/>
          </ac:spMkLst>
        </pc:spChg>
        <pc:picChg chg="add mod">
          <ac:chgData name="Gwendoline Le-Huu" userId="d6c99726-2c83-40fa-b912-5b7902e4a58e" providerId="ADAL" clId="{0B19A8AF-9E23-4FEB-B989-7ED72E6BE7B8}" dt="2023-03-28T15:18:54.602" v="33" actId="1076"/>
          <ac:picMkLst>
            <pc:docMk/>
            <pc:sldMk cId="1087891859" sldId="331"/>
            <ac:picMk id="3" creationId="{9DBA7B9B-8BA4-42C7-8F49-86C7A475A7EE}"/>
          </ac:picMkLst>
        </pc:picChg>
        <pc:picChg chg="add del">
          <ac:chgData name="Gwendoline Le-Huu" userId="d6c99726-2c83-40fa-b912-5b7902e4a58e" providerId="ADAL" clId="{0B19A8AF-9E23-4FEB-B989-7ED72E6BE7B8}" dt="2023-03-28T15:18:56.293" v="34" actId="478"/>
          <ac:picMkLst>
            <pc:docMk/>
            <pc:sldMk cId="1087891859" sldId="331"/>
            <ac:picMk id="4" creationId="{8567688B-04F6-4029-9FD2-6999FEA0B7A7}"/>
          </ac:picMkLst>
        </pc:picChg>
      </pc:sldChg>
      <pc:sldChg chg="addSp delSp modSp add mod">
        <pc:chgData name="Gwendoline Le-Huu" userId="d6c99726-2c83-40fa-b912-5b7902e4a58e" providerId="ADAL" clId="{0B19A8AF-9E23-4FEB-B989-7ED72E6BE7B8}" dt="2023-03-28T15:34:20.063" v="929" actId="20577"/>
        <pc:sldMkLst>
          <pc:docMk/>
          <pc:sldMk cId="1668432784" sldId="337"/>
        </pc:sldMkLst>
        <pc:spChg chg="add mod">
          <ac:chgData name="Gwendoline Le-Huu" userId="d6c99726-2c83-40fa-b912-5b7902e4a58e" providerId="ADAL" clId="{0B19A8AF-9E23-4FEB-B989-7ED72E6BE7B8}" dt="2023-03-28T15:25:05.427" v="305" actId="14100"/>
          <ac:spMkLst>
            <pc:docMk/>
            <pc:sldMk cId="1668432784" sldId="337"/>
            <ac:spMk id="16" creationId="{D8B3C12E-6D3D-4AD7-AB5F-D10069D76CC7}"/>
          </ac:spMkLst>
        </pc:spChg>
        <pc:spChg chg="add mod">
          <ac:chgData name="Gwendoline Le-Huu" userId="d6c99726-2c83-40fa-b912-5b7902e4a58e" providerId="ADAL" clId="{0B19A8AF-9E23-4FEB-B989-7ED72E6BE7B8}" dt="2023-03-28T15:34:20.063" v="929" actId="20577"/>
          <ac:spMkLst>
            <pc:docMk/>
            <pc:sldMk cId="1668432784" sldId="337"/>
            <ac:spMk id="17" creationId="{35FF47F8-AFA9-4D70-BF06-6D65761E2380}"/>
          </ac:spMkLst>
        </pc:spChg>
        <pc:spChg chg="del">
          <ac:chgData name="Gwendoline Le-Huu" userId="d6c99726-2c83-40fa-b912-5b7902e4a58e" providerId="ADAL" clId="{0B19A8AF-9E23-4FEB-B989-7ED72E6BE7B8}" dt="2023-03-28T15:25:14.975" v="306" actId="478"/>
          <ac:spMkLst>
            <pc:docMk/>
            <pc:sldMk cId="1668432784" sldId="337"/>
            <ac:spMk id="27" creationId="{33DCD509-D297-4DE1-B4A2-AFAC29A770E0}"/>
          </ac:spMkLst>
        </pc:spChg>
        <pc:grpChg chg="del">
          <ac:chgData name="Gwendoline Le-Huu" userId="d6c99726-2c83-40fa-b912-5b7902e4a58e" providerId="ADAL" clId="{0B19A8AF-9E23-4FEB-B989-7ED72E6BE7B8}" dt="2023-03-28T15:25:14.975" v="306" actId="478"/>
          <ac:grpSpMkLst>
            <pc:docMk/>
            <pc:sldMk cId="1668432784" sldId="337"/>
            <ac:grpSpMk id="24" creationId="{508FB32E-91B6-4A40-A3E4-19B7F87826B4}"/>
          </ac:grpSpMkLst>
        </pc:grpChg>
      </pc:sldChg>
      <pc:sldChg chg="addSp modSp add mod ord">
        <pc:chgData name="Gwendoline Le-Huu" userId="d6c99726-2c83-40fa-b912-5b7902e4a58e" providerId="ADAL" clId="{0B19A8AF-9E23-4FEB-B989-7ED72E6BE7B8}" dt="2023-03-28T15:34:16.351" v="927" actId="20577"/>
        <pc:sldMkLst>
          <pc:docMk/>
          <pc:sldMk cId="2468881027" sldId="338"/>
        </pc:sldMkLst>
        <pc:spChg chg="add mod">
          <ac:chgData name="Gwendoline Le-Huu" userId="d6c99726-2c83-40fa-b912-5b7902e4a58e" providerId="ADAL" clId="{0B19A8AF-9E23-4FEB-B989-7ED72E6BE7B8}" dt="2023-03-28T15:24:20.496" v="295" actId="1582"/>
          <ac:spMkLst>
            <pc:docMk/>
            <pc:sldMk cId="2468881027" sldId="338"/>
            <ac:spMk id="2" creationId="{0D73CBAD-2A35-4CA1-826B-D411A201BAF5}"/>
          </ac:spMkLst>
        </pc:spChg>
        <pc:spChg chg="mod">
          <ac:chgData name="Gwendoline Le-Huu" userId="d6c99726-2c83-40fa-b912-5b7902e4a58e" providerId="ADAL" clId="{0B19A8AF-9E23-4FEB-B989-7ED72E6BE7B8}" dt="2023-03-28T15:34:16.351" v="927" actId="20577"/>
          <ac:spMkLst>
            <pc:docMk/>
            <pc:sldMk cId="2468881027" sldId="338"/>
            <ac:spMk id="27" creationId="{33DCD509-D297-4DE1-B4A2-AFAC29A770E0}"/>
          </ac:spMkLst>
        </pc:spChg>
      </pc:sldChg>
      <pc:sldChg chg="addSp delSp modSp add mod">
        <pc:chgData name="Gwendoline Le-Huu" userId="d6c99726-2c83-40fa-b912-5b7902e4a58e" providerId="ADAL" clId="{0B19A8AF-9E23-4FEB-B989-7ED72E6BE7B8}" dt="2023-03-28T15:34:24.051" v="931" actId="20577"/>
        <pc:sldMkLst>
          <pc:docMk/>
          <pc:sldMk cId="2335319350" sldId="339"/>
        </pc:sldMkLst>
        <pc:spChg chg="mod">
          <ac:chgData name="Gwendoline Le-Huu" userId="d6c99726-2c83-40fa-b912-5b7902e4a58e" providerId="ADAL" clId="{0B19A8AF-9E23-4FEB-B989-7ED72E6BE7B8}" dt="2023-03-28T15:32:25.875" v="817" actId="1076"/>
          <ac:spMkLst>
            <pc:docMk/>
            <pc:sldMk cId="2335319350" sldId="339"/>
            <ac:spMk id="15" creationId="{783B3344-357F-4F2C-AE57-A2D8C75F9E32}"/>
          </ac:spMkLst>
        </pc:spChg>
        <pc:spChg chg="del">
          <ac:chgData name="Gwendoline Le-Huu" userId="d6c99726-2c83-40fa-b912-5b7902e4a58e" providerId="ADAL" clId="{0B19A8AF-9E23-4FEB-B989-7ED72E6BE7B8}" dt="2023-03-28T15:29:24.737" v="770" actId="478"/>
          <ac:spMkLst>
            <pc:docMk/>
            <pc:sldMk cId="2335319350" sldId="339"/>
            <ac:spMk id="16" creationId="{D8B3C12E-6D3D-4AD7-AB5F-D10069D76CC7}"/>
          </ac:spMkLst>
        </pc:spChg>
        <pc:spChg chg="mod">
          <ac:chgData name="Gwendoline Le-Huu" userId="d6c99726-2c83-40fa-b912-5b7902e4a58e" providerId="ADAL" clId="{0B19A8AF-9E23-4FEB-B989-7ED72E6BE7B8}" dt="2023-03-28T15:34:24.051" v="931" actId="20577"/>
          <ac:spMkLst>
            <pc:docMk/>
            <pc:sldMk cId="2335319350" sldId="339"/>
            <ac:spMk id="17" creationId="{35FF47F8-AFA9-4D70-BF06-6D65761E2380}"/>
          </ac:spMkLst>
        </pc:spChg>
        <pc:picChg chg="del">
          <ac:chgData name="Gwendoline Le-Huu" userId="d6c99726-2c83-40fa-b912-5b7902e4a58e" providerId="ADAL" clId="{0B19A8AF-9E23-4FEB-B989-7ED72E6BE7B8}" dt="2023-03-28T15:29:22.965" v="769" actId="478"/>
          <ac:picMkLst>
            <pc:docMk/>
            <pc:sldMk cId="2335319350" sldId="339"/>
            <ac:picMk id="3" creationId="{9DBA7B9B-8BA4-42C7-8F49-86C7A475A7EE}"/>
          </ac:picMkLst>
        </pc:picChg>
        <pc:picChg chg="add mod">
          <ac:chgData name="Gwendoline Le-Huu" userId="d6c99726-2c83-40fa-b912-5b7902e4a58e" providerId="ADAL" clId="{0B19A8AF-9E23-4FEB-B989-7ED72E6BE7B8}" dt="2023-03-28T15:32:20.930" v="816" actId="1076"/>
          <ac:picMkLst>
            <pc:docMk/>
            <pc:sldMk cId="2335319350" sldId="339"/>
            <ac:picMk id="4" creationId="{20B55155-89D8-45F6-8319-B0F55DB4B541}"/>
          </ac:picMkLst>
        </pc:picChg>
        <pc:picChg chg="add mod">
          <ac:chgData name="Gwendoline Le-Huu" userId="d6c99726-2c83-40fa-b912-5b7902e4a58e" providerId="ADAL" clId="{0B19A8AF-9E23-4FEB-B989-7ED72E6BE7B8}" dt="2023-03-28T15:32:01.098" v="813" actId="1076"/>
          <ac:picMkLst>
            <pc:docMk/>
            <pc:sldMk cId="2335319350" sldId="339"/>
            <ac:picMk id="6" creationId="{154DB6DC-B69E-4311-9B55-3827E323F4F8}"/>
          </ac:picMkLst>
        </pc:picChg>
        <pc:picChg chg="add mod">
          <ac:chgData name="Gwendoline Le-Huu" userId="d6c99726-2c83-40fa-b912-5b7902e4a58e" providerId="ADAL" clId="{0B19A8AF-9E23-4FEB-B989-7ED72E6BE7B8}" dt="2023-03-28T15:32:08.898" v="815" actId="1076"/>
          <ac:picMkLst>
            <pc:docMk/>
            <pc:sldMk cId="2335319350" sldId="339"/>
            <ac:picMk id="1026" creationId="{9A05A049-8825-4825-91E7-E387BCD3175A}"/>
          </ac:picMkLst>
        </pc:picChg>
      </pc:sldChg>
    </pc:docChg>
  </pc:docChgLst>
  <pc:docChgLst>
    <pc:chgData name="Yasmine Maya Kamili" userId="S::yasmine.maya.kamili@fr.ey.com::68d894e5-b043-43cf-86b4-a2bc4ad2f87e" providerId="AD" clId="Web-{A005805F-8F0C-0CAA-66CF-DACC3348194F}"/>
    <pc:docChg chg="modSld">
      <pc:chgData name="Yasmine Maya Kamili" userId="S::yasmine.maya.kamili@fr.ey.com::68d894e5-b043-43cf-86b4-a2bc4ad2f87e" providerId="AD" clId="Web-{A005805F-8F0C-0CAA-66CF-DACC3348194F}" dt="2023-04-25T12:08:40.329" v="7" actId="20577"/>
      <pc:docMkLst>
        <pc:docMk/>
      </pc:docMkLst>
      <pc:sldChg chg="modSp">
        <pc:chgData name="Yasmine Maya Kamili" userId="S::yasmine.maya.kamili@fr.ey.com::68d894e5-b043-43cf-86b4-a2bc4ad2f87e" providerId="AD" clId="Web-{A005805F-8F0C-0CAA-66CF-DACC3348194F}" dt="2023-04-25T12:07:15.139" v="0" actId="20577"/>
        <pc:sldMkLst>
          <pc:docMk/>
          <pc:sldMk cId="3912447134" sldId="256"/>
        </pc:sldMkLst>
        <pc:spChg chg="mod">
          <ac:chgData name="Yasmine Maya Kamili" userId="S::yasmine.maya.kamili@fr.ey.com::68d894e5-b043-43cf-86b4-a2bc4ad2f87e" providerId="AD" clId="Web-{A005805F-8F0C-0CAA-66CF-DACC3348194F}" dt="2023-04-25T12:07:15.139" v="0" actId="20577"/>
          <ac:spMkLst>
            <pc:docMk/>
            <pc:sldMk cId="3912447134" sldId="256"/>
            <ac:spMk id="5" creationId="{542AE630-C646-4F10-A02F-8CD36B903E7C}"/>
          </ac:spMkLst>
        </pc:spChg>
      </pc:sldChg>
      <pc:sldChg chg="modSp">
        <pc:chgData name="Yasmine Maya Kamili" userId="S::yasmine.maya.kamili@fr.ey.com::68d894e5-b043-43cf-86b4-a2bc4ad2f87e" providerId="AD" clId="Web-{A005805F-8F0C-0CAA-66CF-DACC3348194F}" dt="2023-04-25T12:08:40.329" v="7" actId="20577"/>
        <pc:sldMkLst>
          <pc:docMk/>
          <pc:sldMk cId="3130695163" sldId="274"/>
        </pc:sldMkLst>
        <pc:spChg chg="mod">
          <ac:chgData name="Yasmine Maya Kamili" userId="S::yasmine.maya.kamili@fr.ey.com::68d894e5-b043-43cf-86b4-a2bc4ad2f87e" providerId="AD" clId="Web-{A005805F-8F0C-0CAA-66CF-DACC3348194F}" dt="2023-04-25T12:08:40.329" v="7" actId="20577"/>
          <ac:spMkLst>
            <pc:docMk/>
            <pc:sldMk cId="3130695163" sldId="274"/>
            <ac:spMk id="4" creationId="{B73A8F23-3500-4B82-AC25-3641264DCAD7}"/>
          </ac:spMkLst>
        </pc:spChg>
      </pc:sldChg>
      <pc:sldChg chg="delSp modSp">
        <pc:chgData name="Yasmine Maya Kamili" userId="S::yasmine.maya.kamili@fr.ey.com::68d894e5-b043-43cf-86b4-a2bc4ad2f87e" providerId="AD" clId="Web-{A005805F-8F0C-0CAA-66CF-DACC3348194F}" dt="2023-04-25T12:07:52.734" v="2"/>
        <pc:sldMkLst>
          <pc:docMk/>
          <pc:sldMk cId="1087891859" sldId="331"/>
        </pc:sldMkLst>
        <pc:spChg chg="del mod">
          <ac:chgData name="Yasmine Maya Kamili" userId="S::yasmine.maya.kamili@fr.ey.com::68d894e5-b043-43cf-86b4-a2bc4ad2f87e" providerId="AD" clId="Web-{A005805F-8F0C-0CAA-66CF-DACC3348194F}" dt="2023-04-25T12:07:52.734" v="2"/>
          <ac:spMkLst>
            <pc:docMk/>
            <pc:sldMk cId="1087891859" sldId="331"/>
            <ac:spMk id="15" creationId="{783B3344-357F-4F2C-AE57-A2D8C75F9E32}"/>
          </ac:spMkLst>
        </pc:spChg>
      </pc:sldChg>
      <pc:sldChg chg="delSp">
        <pc:chgData name="Yasmine Maya Kamili" userId="S::yasmine.maya.kamili@fr.ey.com::68d894e5-b043-43cf-86b4-a2bc4ad2f87e" providerId="AD" clId="Web-{A005805F-8F0C-0CAA-66CF-DACC3348194F}" dt="2023-04-25T12:08:04.109" v="4"/>
        <pc:sldMkLst>
          <pc:docMk/>
          <pc:sldMk cId="1668432784" sldId="337"/>
        </pc:sldMkLst>
        <pc:spChg chg="del">
          <ac:chgData name="Yasmine Maya Kamili" userId="S::yasmine.maya.kamili@fr.ey.com::68d894e5-b043-43cf-86b4-a2bc4ad2f87e" providerId="AD" clId="Web-{A005805F-8F0C-0CAA-66CF-DACC3348194F}" dt="2023-04-25T12:08:04.109" v="4"/>
          <ac:spMkLst>
            <pc:docMk/>
            <pc:sldMk cId="1668432784" sldId="337"/>
            <ac:spMk id="18" creationId="{3D8B6F56-D17C-4EE4-BCBB-E6CD0C5D25CB}"/>
          </ac:spMkLst>
        </pc:spChg>
      </pc:sldChg>
      <pc:sldChg chg="delSp">
        <pc:chgData name="Yasmine Maya Kamili" userId="S::yasmine.maya.kamili@fr.ey.com::68d894e5-b043-43cf-86b4-a2bc4ad2f87e" providerId="AD" clId="Web-{A005805F-8F0C-0CAA-66CF-DACC3348194F}" dt="2023-04-25T12:07:57.437" v="3"/>
        <pc:sldMkLst>
          <pc:docMk/>
          <pc:sldMk cId="2468881027" sldId="338"/>
        </pc:sldMkLst>
        <pc:spChg chg="del">
          <ac:chgData name="Yasmine Maya Kamili" userId="S::yasmine.maya.kamili@fr.ey.com::68d894e5-b043-43cf-86b4-a2bc4ad2f87e" providerId="AD" clId="Web-{A005805F-8F0C-0CAA-66CF-DACC3348194F}" dt="2023-04-25T12:07:57.437" v="3"/>
          <ac:spMkLst>
            <pc:docMk/>
            <pc:sldMk cId="2468881027" sldId="338"/>
            <ac:spMk id="16" creationId="{DF118A97-2EAD-417D-BF35-ECF818EEC0EE}"/>
          </ac:spMkLst>
        </pc:spChg>
      </pc:sldChg>
      <pc:sldChg chg="delSp">
        <pc:chgData name="Yasmine Maya Kamili" userId="S::yasmine.maya.kamili@fr.ey.com::68d894e5-b043-43cf-86b4-a2bc4ad2f87e" providerId="AD" clId="Web-{A005805F-8F0C-0CAA-66CF-DACC3348194F}" dt="2023-04-25T12:08:08.719" v="5"/>
        <pc:sldMkLst>
          <pc:docMk/>
          <pc:sldMk cId="2335319350" sldId="339"/>
        </pc:sldMkLst>
        <pc:spChg chg="del">
          <ac:chgData name="Yasmine Maya Kamili" userId="S::yasmine.maya.kamili@fr.ey.com::68d894e5-b043-43cf-86b4-a2bc4ad2f87e" providerId="AD" clId="Web-{A005805F-8F0C-0CAA-66CF-DACC3348194F}" dt="2023-04-25T12:08:08.719" v="5"/>
          <ac:spMkLst>
            <pc:docMk/>
            <pc:sldMk cId="2335319350" sldId="339"/>
            <ac:spMk id="16" creationId="{DED9BE3C-E9C1-4B4B-B929-D5358071A6DB}"/>
          </ac:spMkLst>
        </pc:spChg>
      </pc:sldChg>
    </pc:docChg>
  </pc:docChgLst>
  <pc:docChgLst>
    <pc:chgData name="Yasmine Maya Kamili" userId="S::yasmine.maya.kamili@fr.ey.com::68d894e5-b043-43cf-86b4-a2bc4ad2f87e" providerId="AD" clId="Web-{E49F5A6C-762A-8EA5-FD5A-989F5FCEC7EC}"/>
    <pc:docChg chg="modSld">
      <pc:chgData name="Yasmine Maya Kamili" userId="S::yasmine.maya.kamili@fr.ey.com::68d894e5-b043-43cf-86b4-a2bc4ad2f87e" providerId="AD" clId="Web-{E49F5A6C-762A-8EA5-FD5A-989F5FCEC7EC}" dt="2023-09-18T13:12:35.707" v="103" actId="20577"/>
      <pc:docMkLst>
        <pc:docMk/>
      </pc:docMkLst>
      <pc:sldChg chg="addSp delSp modSp">
        <pc:chgData name="Yasmine Maya Kamili" userId="S::yasmine.maya.kamili@fr.ey.com::68d894e5-b043-43cf-86b4-a2bc4ad2f87e" providerId="AD" clId="Web-{E49F5A6C-762A-8EA5-FD5A-989F5FCEC7EC}" dt="2023-09-18T13:11:18.456" v="98" actId="14100"/>
        <pc:sldMkLst>
          <pc:docMk/>
          <pc:sldMk cId="1249397149" sldId="261"/>
        </pc:sldMkLst>
        <pc:spChg chg="add del">
          <ac:chgData name="Yasmine Maya Kamili" userId="S::yasmine.maya.kamili@fr.ey.com::68d894e5-b043-43cf-86b4-a2bc4ad2f87e" providerId="AD" clId="Web-{E49F5A6C-762A-8EA5-FD5A-989F5FCEC7EC}" dt="2023-09-15T16:28:57.491" v="24"/>
          <ac:spMkLst>
            <pc:docMk/>
            <pc:sldMk cId="1249397149" sldId="261"/>
            <ac:spMk id="2" creationId="{DF53D769-4C8D-6830-CF93-DFC947A5E629}"/>
          </ac:spMkLst>
        </pc:spChg>
        <pc:spChg chg="del">
          <ac:chgData name="Yasmine Maya Kamili" userId="S::yasmine.maya.kamili@fr.ey.com::68d894e5-b043-43cf-86b4-a2bc4ad2f87e" providerId="AD" clId="Web-{E49F5A6C-762A-8EA5-FD5A-989F5FCEC7EC}" dt="2023-09-15T16:31:57.769" v="52"/>
          <ac:spMkLst>
            <pc:docMk/>
            <pc:sldMk cId="1249397149" sldId="261"/>
            <ac:spMk id="3" creationId="{E98DEB32-CA8E-6C08-A10E-E8027ABD3D64}"/>
          </ac:spMkLst>
        </pc:spChg>
        <pc:spChg chg="add mod">
          <ac:chgData name="Yasmine Maya Kamili" userId="S::yasmine.maya.kamili@fr.ey.com::68d894e5-b043-43cf-86b4-a2bc4ad2f87e" providerId="AD" clId="Web-{E49F5A6C-762A-8EA5-FD5A-989F5FCEC7EC}" dt="2023-09-15T16:31:31.330" v="49" actId="1076"/>
          <ac:spMkLst>
            <pc:docMk/>
            <pc:sldMk cId="1249397149" sldId="261"/>
            <ac:spMk id="10" creationId="{A008BEC5-D231-FF9A-B266-DB092ACA42AB}"/>
          </ac:spMkLst>
        </pc:spChg>
        <pc:spChg chg="add mod">
          <ac:chgData name="Yasmine Maya Kamili" userId="S::yasmine.maya.kamili@fr.ey.com::68d894e5-b043-43cf-86b4-a2bc4ad2f87e" providerId="AD" clId="Web-{E49F5A6C-762A-8EA5-FD5A-989F5FCEC7EC}" dt="2023-09-15T16:32:37.024" v="62" actId="1076"/>
          <ac:spMkLst>
            <pc:docMk/>
            <pc:sldMk cId="1249397149" sldId="261"/>
            <ac:spMk id="19" creationId="{069EE9C6-A831-DED7-D77A-F63A6545BEEA}"/>
          </ac:spMkLst>
        </pc:spChg>
        <pc:spChg chg="add">
          <ac:chgData name="Yasmine Maya Kamili" userId="S::yasmine.maya.kamili@fr.ey.com::68d894e5-b043-43cf-86b4-a2bc4ad2f87e" providerId="AD" clId="Web-{E49F5A6C-762A-8EA5-FD5A-989F5FCEC7EC}" dt="2023-09-15T16:34:44.955" v="80"/>
          <ac:spMkLst>
            <pc:docMk/>
            <pc:sldMk cId="1249397149" sldId="261"/>
            <ac:spMk id="21" creationId="{E93C12FC-87E9-34F7-02F0-7246C0B13BAB}"/>
          </ac:spMkLst>
        </pc:spChg>
        <pc:grpChg chg="mod">
          <ac:chgData name="Yasmine Maya Kamili" userId="S::yasmine.maya.kamili@fr.ey.com::68d894e5-b043-43cf-86b4-a2bc4ad2f87e" providerId="AD" clId="Web-{E49F5A6C-762A-8EA5-FD5A-989F5FCEC7EC}" dt="2023-09-15T16:34:42.736" v="79" actId="1076"/>
          <ac:grpSpMkLst>
            <pc:docMk/>
            <pc:sldMk cId="1249397149" sldId="261"/>
            <ac:grpSpMk id="13" creationId="{64EFD199-3546-49FD-84C1-AE0F34A5ECDC}"/>
          </ac:grpSpMkLst>
        </pc:grpChg>
        <pc:picChg chg="add del mod">
          <ac:chgData name="Yasmine Maya Kamili" userId="S::yasmine.maya.kamili@fr.ey.com::68d894e5-b043-43cf-86b4-a2bc4ad2f87e" providerId="AD" clId="Web-{E49F5A6C-762A-8EA5-FD5A-989F5FCEC7EC}" dt="2023-09-15T16:28:34.802" v="19"/>
          <ac:picMkLst>
            <pc:docMk/>
            <pc:sldMk cId="1249397149" sldId="261"/>
            <ac:picMk id="4" creationId="{EC65244D-3C8E-2A54-69F2-2AADC17AD8BB}"/>
          </ac:picMkLst>
        </pc:picChg>
        <pc:picChg chg="add mod">
          <ac:chgData name="Yasmine Maya Kamili" userId="S::yasmine.maya.kamili@fr.ey.com::68d894e5-b043-43cf-86b4-a2bc4ad2f87e" providerId="AD" clId="Web-{E49F5A6C-762A-8EA5-FD5A-989F5FCEC7EC}" dt="2023-09-15T16:30:18.872" v="35" actId="1076"/>
          <ac:picMkLst>
            <pc:docMk/>
            <pc:sldMk cId="1249397149" sldId="261"/>
            <ac:picMk id="9" creationId="{6AEBCFE9-B9C7-76C0-9743-C75C1709F5C3}"/>
          </ac:picMkLst>
        </pc:picChg>
        <pc:picChg chg="add del mod ord modCrop">
          <ac:chgData name="Yasmine Maya Kamili" userId="S::yasmine.maya.kamili@fr.ey.com::68d894e5-b043-43cf-86b4-a2bc4ad2f87e" providerId="AD" clId="Web-{E49F5A6C-762A-8EA5-FD5A-989F5FCEC7EC}" dt="2023-09-18T13:11:18.456" v="98" actId="14100"/>
          <ac:picMkLst>
            <pc:docMk/>
            <pc:sldMk cId="1249397149" sldId="261"/>
            <ac:picMk id="18" creationId="{C7316C66-3AF4-4FE4-AD60-D3BDCCC26DEC}"/>
          </ac:picMkLst>
        </pc:picChg>
      </pc:sldChg>
      <pc:sldChg chg="addSp delSp modSp">
        <pc:chgData name="Yasmine Maya Kamili" userId="S::yasmine.maya.kamili@fr.ey.com::68d894e5-b043-43cf-86b4-a2bc4ad2f87e" providerId="AD" clId="Web-{E49F5A6C-762A-8EA5-FD5A-989F5FCEC7EC}" dt="2023-09-15T16:34:25.157" v="77" actId="1076"/>
        <pc:sldMkLst>
          <pc:docMk/>
          <pc:sldMk cId="159229950" sldId="266"/>
        </pc:sldMkLst>
        <pc:spChg chg="del">
          <ac:chgData name="Yasmine Maya Kamili" userId="S::yasmine.maya.kamili@fr.ey.com::68d894e5-b043-43cf-86b4-a2bc4ad2f87e" providerId="AD" clId="Web-{E49F5A6C-762A-8EA5-FD5A-989F5FCEC7EC}" dt="2023-09-15T16:34:03.343" v="74"/>
          <ac:spMkLst>
            <pc:docMk/>
            <pc:sldMk cId="159229950" sldId="266"/>
            <ac:spMk id="3" creationId="{395AC757-BCF9-07CB-4485-293EBC1F4112}"/>
          </ac:spMkLst>
        </pc:spChg>
        <pc:spChg chg="add mod">
          <ac:chgData name="Yasmine Maya Kamili" userId="S::yasmine.maya.kamili@fr.ey.com::68d894e5-b043-43cf-86b4-a2bc4ad2f87e" providerId="AD" clId="Web-{E49F5A6C-762A-8EA5-FD5A-989F5FCEC7EC}" dt="2023-09-15T16:34:25.157" v="77" actId="1076"/>
          <ac:spMkLst>
            <pc:docMk/>
            <pc:sldMk cId="159229950" sldId="266"/>
            <ac:spMk id="16" creationId="{6253F39A-BEB4-BB4F-8434-AA24D44A4A47}"/>
          </ac:spMkLst>
        </pc:spChg>
        <pc:picChg chg="add mod">
          <ac:chgData name="Yasmine Maya Kamili" userId="S::yasmine.maya.kamili@fr.ey.com::68d894e5-b043-43cf-86b4-a2bc4ad2f87e" providerId="AD" clId="Web-{E49F5A6C-762A-8EA5-FD5A-989F5FCEC7EC}" dt="2023-09-15T16:34:07.030" v="75" actId="1076"/>
          <ac:picMkLst>
            <pc:docMk/>
            <pc:sldMk cId="159229950" sldId="266"/>
            <ac:picMk id="12" creationId="{AF470A7D-E4B6-2BE5-71A9-818E3AED7D44}"/>
          </ac:picMkLst>
        </pc:picChg>
        <pc:picChg chg="del">
          <ac:chgData name="Yasmine Maya Kamili" userId="S::yasmine.maya.kamili@fr.ey.com::68d894e5-b043-43cf-86b4-a2bc4ad2f87e" providerId="AD" clId="Web-{E49F5A6C-762A-8EA5-FD5A-989F5FCEC7EC}" dt="2023-09-15T16:33:57.827" v="71"/>
          <ac:picMkLst>
            <pc:docMk/>
            <pc:sldMk cId="159229950" sldId="266"/>
            <ac:picMk id="14" creationId="{C2DA78CA-8EF1-4CE8-AE20-B1A02427CC1C}"/>
          </ac:picMkLst>
        </pc:picChg>
      </pc:sldChg>
      <pc:sldChg chg="modSp">
        <pc:chgData name="Yasmine Maya Kamili" userId="S::yasmine.maya.kamili@fr.ey.com::68d894e5-b043-43cf-86b4-a2bc4ad2f87e" providerId="AD" clId="Web-{E49F5A6C-762A-8EA5-FD5A-989F5FCEC7EC}" dt="2023-09-15T16:35:05.003" v="85" actId="20577"/>
        <pc:sldMkLst>
          <pc:docMk/>
          <pc:sldMk cId="3130695163" sldId="274"/>
        </pc:sldMkLst>
        <pc:spChg chg="mod">
          <ac:chgData name="Yasmine Maya Kamili" userId="S::yasmine.maya.kamili@fr.ey.com::68d894e5-b043-43cf-86b4-a2bc4ad2f87e" providerId="AD" clId="Web-{E49F5A6C-762A-8EA5-FD5A-989F5FCEC7EC}" dt="2023-09-15T16:35:05.003" v="85" actId="20577"/>
          <ac:spMkLst>
            <pc:docMk/>
            <pc:sldMk cId="3130695163" sldId="274"/>
            <ac:spMk id="4" creationId="{B73A8F23-3500-4B82-AC25-3641264DCAD7}"/>
          </ac:spMkLst>
        </pc:spChg>
      </pc:sldChg>
      <pc:sldChg chg="modSp">
        <pc:chgData name="Yasmine Maya Kamili" userId="S::yasmine.maya.kamili@fr.ey.com::68d894e5-b043-43cf-86b4-a2bc4ad2f87e" providerId="AD" clId="Web-{E49F5A6C-762A-8EA5-FD5A-989F5FCEC7EC}" dt="2023-09-15T16:33:13.261" v="67" actId="20577"/>
        <pc:sldMkLst>
          <pc:docMk/>
          <pc:sldMk cId="1668432784" sldId="337"/>
        </pc:sldMkLst>
        <pc:spChg chg="mod">
          <ac:chgData name="Yasmine Maya Kamili" userId="S::yasmine.maya.kamili@fr.ey.com::68d894e5-b043-43cf-86b4-a2bc4ad2f87e" providerId="AD" clId="Web-{E49F5A6C-762A-8EA5-FD5A-989F5FCEC7EC}" dt="2023-09-15T16:33:13.261" v="67" actId="20577"/>
          <ac:spMkLst>
            <pc:docMk/>
            <pc:sldMk cId="1668432784" sldId="337"/>
            <ac:spMk id="17" creationId="{35FF47F8-AFA9-4D70-BF06-6D65761E2380}"/>
          </ac:spMkLst>
        </pc:spChg>
      </pc:sldChg>
      <pc:sldChg chg="modSp">
        <pc:chgData name="Yasmine Maya Kamili" userId="S::yasmine.maya.kamili@fr.ey.com::68d894e5-b043-43cf-86b4-a2bc4ad2f87e" providerId="AD" clId="Web-{E49F5A6C-762A-8EA5-FD5A-989F5FCEC7EC}" dt="2023-09-15T16:33:00.307" v="64" actId="20577"/>
        <pc:sldMkLst>
          <pc:docMk/>
          <pc:sldMk cId="2468881027" sldId="338"/>
        </pc:sldMkLst>
        <pc:spChg chg="mod">
          <ac:chgData name="Yasmine Maya Kamili" userId="S::yasmine.maya.kamili@fr.ey.com::68d894e5-b043-43cf-86b4-a2bc4ad2f87e" providerId="AD" clId="Web-{E49F5A6C-762A-8EA5-FD5A-989F5FCEC7EC}" dt="2023-09-15T16:33:00.307" v="64" actId="20577"/>
          <ac:spMkLst>
            <pc:docMk/>
            <pc:sldMk cId="2468881027" sldId="338"/>
            <ac:spMk id="27" creationId="{33DCD509-D297-4DE1-B4A2-AFAC29A770E0}"/>
          </ac:spMkLst>
        </pc:spChg>
      </pc:sldChg>
      <pc:sldChg chg="modSp">
        <pc:chgData name="Yasmine Maya Kamili" userId="S::yasmine.maya.kamili@fr.ey.com::68d894e5-b043-43cf-86b4-a2bc4ad2f87e" providerId="AD" clId="Web-{E49F5A6C-762A-8EA5-FD5A-989F5FCEC7EC}" dt="2023-09-15T16:33:27.637" v="70" actId="20577"/>
        <pc:sldMkLst>
          <pc:docMk/>
          <pc:sldMk cId="2335319350" sldId="339"/>
        </pc:sldMkLst>
        <pc:spChg chg="mod">
          <ac:chgData name="Yasmine Maya Kamili" userId="S::yasmine.maya.kamili@fr.ey.com::68d894e5-b043-43cf-86b4-a2bc4ad2f87e" providerId="AD" clId="Web-{E49F5A6C-762A-8EA5-FD5A-989F5FCEC7EC}" dt="2023-09-15T16:33:27.637" v="70" actId="20577"/>
          <ac:spMkLst>
            <pc:docMk/>
            <pc:sldMk cId="2335319350" sldId="339"/>
            <ac:spMk id="17" creationId="{35FF47F8-AFA9-4D70-BF06-6D65761E2380}"/>
          </ac:spMkLst>
        </pc:spChg>
      </pc:sldChg>
      <pc:sldChg chg="modSp">
        <pc:chgData name="Yasmine Maya Kamili" userId="S::yasmine.maya.kamili@fr.ey.com::68d894e5-b043-43cf-86b4-a2bc4ad2f87e" providerId="AD" clId="Web-{E49F5A6C-762A-8EA5-FD5A-989F5FCEC7EC}" dt="2023-09-18T13:12:35.707" v="103" actId="20577"/>
        <pc:sldMkLst>
          <pc:docMk/>
          <pc:sldMk cId="4283685142" sldId="341"/>
        </pc:sldMkLst>
        <pc:spChg chg="mod">
          <ac:chgData name="Yasmine Maya Kamili" userId="S::yasmine.maya.kamili@fr.ey.com::68d894e5-b043-43cf-86b4-a2bc4ad2f87e" providerId="AD" clId="Web-{E49F5A6C-762A-8EA5-FD5A-989F5FCEC7EC}" dt="2023-09-18T13:12:22.488" v="101" actId="20577"/>
          <ac:spMkLst>
            <pc:docMk/>
            <pc:sldMk cId="4283685142" sldId="341"/>
            <ac:spMk id="13" creationId="{A74E8EF0-BBB7-42EF-91DC-8EB03466FF8E}"/>
          </ac:spMkLst>
        </pc:spChg>
        <pc:spChg chg="mod">
          <ac:chgData name="Yasmine Maya Kamili" userId="S::yasmine.maya.kamili@fr.ey.com::68d894e5-b043-43cf-86b4-a2bc4ad2f87e" providerId="AD" clId="Web-{E49F5A6C-762A-8EA5-FD5A-989F5FCEC7EC}" dt="2023-09-18T13:12:35.707" v="103" actId="20577"/>
          <ac:spMkLst>
            <pc:docMk/>
            <pc:sldMk cId="4283685142" sldId="341"/>
            <ac:spMk id="22" creationId="{A3E3C223-DC03-4ABF-9719-EB2AFF9DBCE1}"/>
          </ac:spMkLst>
        </pc:spChg>
      </pc:sldChg>
      <pc:sldChg chg="modSp">
        <pc:chgData name="Yasmine Maya Kamili" userId="S::yasmine.maya.kamili@fr.ey.com::68d894e5-b043-43cf-86b4-a2bc4ad2f87e" providerId="AD" clId="Web-{E49F5A6C-762A-8EA5-FD5A-989F5FCEC7EC}" dt="2023-09-18T13:10:35.752" v="94" actId="20577"/>
        <pc:sldMkLst>
          <pc:docMk/>
          <pc:sldMk cId="4035742371" sldId="343"/>
        </pc:sldMkLst>
        <pc:spChg chg="mod">
          <ac:chgData name="Yasmine Maya Kamili" userId="S::yasmine.maya.kamili@fr.ey.com::68d894e5-b043-43cf-86b4-a2bc4ad2f87e" providerId="AD" clId="Web-{E49F5A6C-762A-8EA5-FD5A-989F5FCEC7EC}" dt="2023-09-18T13:10:35.752" v="94" actId="20577"/>
          <ac:spMkLst>
            <pc:docMk/>
            <pc:sldMk cId="4035742371" sldId="343"/>
            <ac:spMk id="6" creationId="{3C6FDF33-6B56-116F-FB9B-8BD1E54A3BB4}"/>
          </ac:spMkLst>
        </pc:spChg>
        <pc:grpChg chg="mod">
          <ac:chgData name="Yasmine Maya Kamili" userId="S::yasmine.maya.kamili@fr.ey.com::68d894e5-b043-43cf-86b4-a2bc4ad2f87e" providerId="AD" clId="Web-{E49F5A6C-762A-8EA5-FD5A-989F5FCEC7EC}" dt="2023-09-18T13:10:18.314" v="91" actId="14100"/>
          <ac:grpSpMkLst>
            <pc:docMk/>
            <pc:sldMk cId="4035742371" sldId="343"/>
            <ac:grpSpMk id="13" creationId="{64EFD199-3546-49FD-84C1-AE0F34A5ECDC}"/>
          </ac:grpSpMkLst>
        </pc:grpChg>
      </pc:sldChg>
      <pc:sldChg chg="modSp">
        <pc:chgData name="Yasmine Maya Kamili" userId="S::yasmine.maya.kamili@fr.ey.com::68d894e5-b043-43cf-86b4-a2bc4ad2f87e" providerId="AD" clId="Web-{E49F5A6C-762A-8EA5-FD5A-989F5FCEC7EC}" dt="2023-09-18T13:10:55.674" v="97" actId="20577"/>
        <pc:sldMkLst>
          <pc:docMk/>
          <pc:sldMk cId="1584046840" sldId="344"/>
        </pc:sldMkLst>
        <pc:spChg chg="mod">
          <ac:chgData name="Yasmine Maya Kamili" userId="S::yasmine.maya.kamili@fr.ey.com::68d894e5-b043-43cf-86b4-a2bc4ad2f87e" providerId="AD" clId="Web-{E49F5A6C-762A-8EA5-FD5A-989F5FCEC7EC}" dt="2023-09-18T13:10:55.674" v="97" actId="20577"/>
          <ac:spMkLst>
            <pc:docMk/>
            <pc:sldMk cId="1584046840" sldId="344"/>
            <ac:spMk id="6" creationId="{3C6FDF33-6B56-116F-FB9B-8BD1E54A3BB4}"/>
          </ac:spMkLst>
        </pc:spChg>
      </pc:sldChg>
    </pc:docChg>
  </pc:docChgLst>
  <pc:docChgLst>
    <pc:chgData name="Clémence Rason" userId="2ac9f183-abdb-42c7-be5a-9dac66a977a6" providerId="ADAL" clId="{B4A43F5B-167D-43A1-9AF3-261BAB618964}"/>
    <pc:docChg chg="undo custSel modSld">
      <pc:chgData name="Clémence Rason" userId="2ac9f183-abdb-42c7-be5a-9dac66a977a6" providerId="ADAL" clId="{B4A43F5B-167D-43A1-9AF3-261BAB618964}" dt="2022-12-15T15:00:11.070" v="73" actId="114"/>
      <pc:docMkLst>
        <pc:docMk/>
      </pc:docMkLst>
      <pc:sldChg chg="modSp mod">
        <pc:chgData name="Clémence Rason" userId="2ac9f183-abdb-42c7-be5a-9dac66a977a6" providerId="ADAL" clId="{B4A43F5B-167D-43A1-9AF3-261BAB618964}" dt="2022-12-15T15:00:11.070" v="73" actId="114"/>
        <pc:sldMkLst>
          <pc:docMk/>
          <pc:sldMk cId="3912447134" sldId="256"/>
        </pc:sldMkLst>
        <pc:spChg chg="mod">
          <ac:chgData name="Clémence Rason" userId="2ac9f183-abdb-42c7-be5a-9dac66a977a6" providerId="ADAL" clId="{B4A43F5B-167D-43A1-9AF3-261BAB618964}" dt="2022-12-15T15:00:11.070" v="73" actId="114"/>
          <ac:spMkLst>
            <pc:docMk/>
            <pc:sldMk cId="3912447134" sldId="256"/>
            <ac:spMk id="5" creationId="{542AE630-C646-4F10-A02F-8CD36B903E7C}"/>
          </ac:spMkLst>
        </pc:spChg>
      </pc:sldChg>
      <pc:sldChg chg="modSp mod">
        <pc:chgData name="Clémence Rason" userId="2ac9f183-abdb-42c7-be5a-9dac66a977a6" providerId="ADAL" clId="{B4A43F5B-167D-43A1-9AF3-261BAB618964}" dt="2022-12-15T14:57:49.592" v="58" actId="255"/>
        <pc:sldMkLst>
          <pc:docMk/>
          <pc:sldMk cId="1690468025" sldId="324"/>
        </pc:sldMkLst>
        <pc:spChg chg="mod">
          <ac:chgData name="Clémence Rason" userId="2ac9f183-abdb-42c7-be5a-9dac66a977a6" providerId="ADAL" clId="{B4A43F5B-167D-43A1-9AF3-261BAB618964}" dt="2022-12-15T14:57:49.592" v="58" actId="255"/>
          <ac:spMkLst>
            <pc:docMk/>
            <pc:sldMk cId="1690468025" sldId="324"/>
            <ac:spMk id="23" creationId="{CB38D721-8E75-418B-B1CB-0CB3543828C5}"/>
          </ac:spMkLst>
        </pc:spChg>
      </pc:sldChg>
      <pc:sldChg chg="modSp mod">
        <pc:chgData name="Clémence Rason" userId="2ac9f183-abdb-42c7-be5a-9dac66a977a6" providerId="ADAL" clId="{B4A43F5B-167D-43A1-9AF3-261BAB618964}" dt="2022-12-15T14:57:13.567" v="54" actId="1036"/>
        <pc:sldMkLst>
          <pc:docMk/>
          <pc:sldMk cId="1267656156" sldId="325"/>
        </pc:sldMkLst>
        <pc:spChg chg="mod">
          <ac:chgData name="Clémence Rason" userId="2ac9f183-abdb-42c7-be5a-9dac66a977a6" providerId="ADAL" clId="{B4A43F5B-167D-43A1-9AF3-261BAB618964}" dt="2022-12-15T14:57:13.567" v="54" actId="1036"/>
          <ac:spMkLst>
            <pc:docMk/>
            <pc:sldMk cId="1267656156" sldId="325"/>
            <ac:spMk id="23" creationId="{CB38D721-8E75-418B-B1CB-0CB3543828C5}"/>
          </ac:spMkLst>
        </pc:spChg>
      </pc:sldChg>
      <pc:sldChg chg="delSp mod">
        <pc:chgData name="Clémence Rason" userId="2ac9f183-abdb-42c7-be5a-9dac66a977a6" providerId="ADAL" clId="{B4A43F5B-167D-43A1-9AF3-261BAB618964}" dt="2022-12-15T14:57:25.732" v="55" actId="478"/>
        <pc:sldMkLst>
          <pc:docMk/>
          <pc:sldMk cId="2944933925" sldId="326"/>
        </pc:sldMkLst>
        <pc:spChg chg="del">
          <ac:chgData name="Clémence Rason" userId="2ac9f183-abdb-42c7-be5a-9dac66a977a6" providerId="ADAL" clId="{B4A43F5B-167D-43A1-9AF3-261BAB618964}" dt="2022-12-15T14:57:25.732" v="55" actId="478"/>
          <ac:spMkLst>
            <pc:docMk/>
            <pc:sldMk cId="2944933925" sldId="326"/>
            <ac:spMk id="2" creationId="{00000000-0000-0000-0000-000000000000}"/>
          </ac:spMkLst>
        </pc:spChg>
      </pc:sldChg>
    </pc:docChg>
  </pc:docChgLst>
  <pc:docChgLst>
    <pc:chgData name="Jean-Luc Kui" userId="878fcfaf-2892-4487-9609-2b089f297847" providerId="ADAL" clId="{605037ED-A161-42B2-80B6-68F6D5146287}"/>
    <pc:docChg chg="custSel modSld">
      <pc:chgData name="Jean-Luc Kui" userId="878fcfaf-2892-4487-9609-2b089f297847" providerId="ADAL" clId="{605037ED-A161-42B2-80B6-68F6D5146287}" dt="2023-01-25T14:46:41.592" v="123"/>
      <pc:docMkLst>
        <pc:docMk/>
      </pc:docMkLst>
      <pc:sldChg chg="modSp mod">
        <pc:chgData name="Jean-Luc Kui" userId="878fcfaf-2892-4487-9609-2b089f297847" providerId="ADAL" clId="{605037ED-A161-42B2-80B6-68F6D5146287}" dt="2023-01-25T14:46:40.720" v="13"/>
        <pc:sldMkLst>
          <pc:docMk/>
          <pc:sldMk cId="3912447134" sldId="256"/>
        </pc:sldMkLst>
        <pc:spChg chg="mod replST">
          <ac:chgData name="Jean-Luc Kui" userId="878fcfaf-2892-4487-9609-2b089f297847" providerId="ADAL" clId="{605037ED-A161-42B2-80B6-68F6D5146287}" dt="2023-01-25T14:46:40.720" v="13"/>
          <ac:spMkLst>
            <pc:docMk/>
            <pc:sldMk cId="3912447134" sldId="256"/>
            <ac:spMk id="5" creationId="{542AE630-C646-4F10-A02F-8CD36B903E7C}"/>
          </ac:spMkLst>
        </pc:spChg>
        <pc:spChg chg="replST">
          <ac:chgData name="Jean-Luc Kui" userId="878fcfaf-2892-4487-9609-2b089f297847" providerId="ADAL" clId="{605037ED-A161-42B2-80B6-68F6D5146287}" dt="2023-01-25T14:46:40.685" v="10"/>
          <ac:spMkLst>
            <pc:docMk/>
            <pc:sldMk cId="3912447134" sldId="256"/>
            <ac:spMk id="6" creationId="{1E5AFD8B-B561-41BC-8ACC-A485554D7EE4}"/>
          </ac:spMkLst>
        </pc:spChg>
        <pc:spChg chg="replST">
          <ac:chgData name="Jean-Luc Kui" userId="878fcfaf-2892-4487-9609-2b089f297847" providerId="ADAL" clId="{605037ED-A161-42B2-80B6-68F6D5146287}" dt="2023-01-25T14:46:40.706" v="11"/>
          <ac:spMkLst>
            <pc:docMk/>
            <pc:sldMk cId="3912447134" sldId="256"/>
            <ac:spMk id="7" creationId="{B1315AD3-8BF3-4F06-8864-CDAE80809C7A}"/>
          </ac:spMkLst>
        </pc:spChg>
        <pc:picChg chg="replST">
          <ac:chgData name="Jean-Luc Kui" userId="878fcfaf-2892-4487-9609-2b089f297847" providerId="ADAL" clId="{605037ED-A161-42B2-80B6-68F6D5146287}" dt="2023-01-25T14:46:40.714" v="12"/>
          <ac:picMkLst>
            <pc:docMk/>
            <pc:sldMk cId="3912447134" sldId="256"/>
            <ac:picMk id="4" creationId="{F8187CDC-2E94-4632-8003-B986D34681A1}"/>
          </ac:picMkLst>
        </pc:picChg>
      </pc:sldChg>
      <pc:sldChg chg="modSp mod">
        <pc:chgData name="Jean-Luc Kui" userId="878fcfaf-2892-4487-9609-2b089f297847" providerId="ADAL" clId="{605037ED-A161-42B2-80B6-68F6D5146287}" dt="2023-01-25T14:46:41.049" v="55"/>
        <pc:sldMkLst>
          <pc:docMk/>
          <pc:sldMk cId="1249397149" sldId="261"/>
        </pc:sldMkLst>
        <pc:spChg chg="replST">
          <ac:chgData name="Jean-Luc Kui" userId="878fcfaf-2892-4487-9609-2b089f297847" providerId="ADAL" clId="{605037ED-A161-42B2-80B6-68F6D5146287}" dt="2023-01-25T14:46:41.036" v="53"/>
          <ac:spMkLst>
            <pc:docMk/>
            <pc:sldMk cId="1249397149" sldId="261"/>
            <ac:spMk id="11" creationId="{F2B3A5AA-9B08-4E2A-90A2-E73508917930}"/>
          </ac:spMkLst>
        </pc:spChg>
        <pc:grpChg chg="replST">
          <ac:chgData name="Jean-Luc Kui" userId="878fcfaf-2892-4487-9609-2b089f297847" providerId="ADAL" clId="{605037ED-A161-42B2-80B6-68F6D5146287}" dt="2023-01-25T14:46:41.029" v="52"/>
          <ac:grpSpMkLst>
            <pc:docMk/>
            <pc:sldMk cId="1249397149" sldId="261"/>
            <ac:grpSpMk id="5" creationId="{BB52F78C-6536-4D13-8E1E-6E450F5276CB}"/>
          </ac:grpSpMkLst>
        </pc:grpChg>
        <pc:grpChg chg="replST">
          <ac:chgData name="Jean-Luc Kui" userId="878fcfaf-2892-4487-9609-2b089f297847" providerId="ADAL" clId="{605037ED-A161-42B2-80B6-68F6D5146287}" dt="2023-01-25T14:46:41.043" v="54"/>
          <ac:grpSpMkLst>
            <pc:docMk/>
            <pc:sldMk cId="1249397149" sldId="261"/>
            <ac:grpSpMk id="13" creationId="{64EFD199-3546-49FD-84C1-AE0F34A5ECDC}"/>
          </ac:grpSpMkLst>
        </pc:grpChg>
        <pc:picChg chg="replST">
          <ac:chgData name="Jean-Luc Kui" userId="878fcfaf-2892-4487-9609-2b089f297847" providerId="ADAL" clId="{605037ED-A161-42B2-80B6-68F6D5146287}" dt="2023-01-25T14:46:41.049" v="55"/>
          <ac:picMkLst>
            <pc:docMk/>
            <pc:sldMk cId="1249397149" sldId="261"/>
            <ac:picMk id="18" creationId="{C7316C66-3AF4-4FE4-AD60-D3BDCCC26DEC}"/>
          </ac:picMkLst>
        </pc:picChg>
      </pc:sldChg>
      <pc:sldChg chg="modSp mod">
        <pc:chgData name="Jean-Luc Kui" userId="878fcfaf-2892-4487-9609-2b089f297847" providerId="ADAL" clId="{605037ED-A161-42B2-80B6-68F6D5146287}" dt="2023-01-25T14:46:41.218" v="76"/>
        <pc:sldMkLst>
          <pc:docMk/>
          <pc:sldMk cId="159229950" sldId="266"/>
        </pc:sldMkLst>
        <pc:spChg chg="replST">
          <ac:chgData name="Jean-Luc Kui" userId="878fcfaf-2892-4487-9609-2b089f297847" providerId="ADAL" clId="{605037ED-A161-42B2-80B6-68F6D5146287}" dt="2023-01-25T14:46:41.197" v="73"/>
          <ac:spMkLst>
            <pc:docMk/>
            <pc:sldMk cId="159229950" sldId="266"/>
            <ac:spMk id="6" creationId="{CBE7892C-E48B-4779-910D-D73873257875}"/>
          </ac:spMkLst>
        </pc:spChg>
        <pc:spChg chg="replST">
          <ac:chgData name="Jean-Luc Kui" userId="878fcfaf-2892-4487-9609-2b089f297847" providerId="ADAL" clId="{605037ED-A161-42B2-80B6-68F6D5146287}" dt="2023-01-25T14:46:41.190" v="72"/>
          <ac:spMkLst>
            <pc:docMk/>
            <pc:sldMk cId="159229950" sldId="266"/>
            <ac:spMk id="11" creationId="{5ECB3CAE-47AB-43FF-8486-E499DBE1AF3E}"/>
          </ac:spMkLst>
        </pc:spChg>
        <pc:spChg chg="replST">
          <ac:chgData name="Jean-Luc Kui" userId="878fcfaf-2892-4487-9609-2b089f297847" providerId="ADAL" clId="{605037ED-A161-42B2-80B6-68F6D5146287}" dt="2023-01-25T14:46:41.211" v="75"/>
          <ac:spMkLst>
            <pc:docMk/>
            <pc:sldMk cId="159229950" sldId="266"/>
            <ac:spMk id="23" creationId="{CB38D721-8E75-418B-B1CB-0CB3543828C5}"/>
          </ac:spMkLst>
        </pc:spChg>
        <pc:grpChg chg="replST">
          <ac:chgData name="Jean-Luc Kui" userId="878fcfaf-2892-4487-9609-2b089f297847" providerId="ADAL" clId="{605037ED-A161-42B2-80B6-68F6D5146287}" dt="2023-01-25T14:46:41.184" v="71"/>
          <ac:grpSpMkLst>
            <pc:docMk/>
            <pc:sldMk cId="159229950" sldId="266"/>
            <ac:grpSpMk id="5" creationId="{68F4B90B-DC20-41FC-84EB-2CB97FE58B8E}"/>
          </ac:grpSpMkLst>
        </pc:grpChg>
        <pc:grpChg chg="replST">
          <ac:chgData name="Jean-Luc Kui" userId="878fcfaf-2892-4487-9609-2b089f297847" providerId="ADAL" clId="{605037ED-A161-42B2-80B6-68F6D5146287}" dt="2023-01-25T14:46:41.203" v="74"/>
          <ac:grpSpMkLst>
            <pc:docMk/>
            <pc:sldMk cId="159229950" sldId="266"/>
            <ac:grpSpMk id="9" creationId="{376B80B0-BCBC-4407-9708-0D626BEFD731}"/>
          </ac:grpSpMkLst>
        </pc:grpChg>
        <pc:picChg chg="replST">
          <ac:chgData name="Jean-Luc Kui" userId="878fcfaf-2892-4487-9609-2b089f297847" providerId="ADAL" clId="{605037ED-A161-42B2-80B6-68F6D5146287}" dt="2023-01-25T14:46:41.218" v="76"/>
          <ac:picMkLst>
            <pc:docMk/>
            <pc:sldMk cId="159229950" sldId="266"/>
            <ac:picMk id="14" creationId="{C2DA78CA-8EF1-4CE8-AE20-B1A02427CC1C}"/>
          </ac:picMkLst>
        </pc:picChg>
      </pc:sldChg>
      <pc:sldChg chg="modSp mod">
        <pc:chgData name="Jean-Luc Kui" userId="878fcfaf-2892-4487-9609-2b089f297847" providerId="ADAL" clId="{605037ED-A161-42B2-80B6-68F6D5146287}" dt="2023-01-25T14:46:41.173" v="70"/>
        <pc:sldMkLst>
          <pc:docMk/>
          <pc:sldMk cId="3733134960" sldId="269"/>
        </pc:sldMkLst>
        <pc:spChg chg="replST">
          <ac:chgData name="Jean-Luc Kui" userId="878fcfaf-2892-4487-9609-2b089f297847" providerId="ADAL" clId="{605037ED-A161-42B2-80B6-68F6D5146287}" dt="2023-01-25T14:46:41.165" v="69"/>
          <ac:spMkLst>
            <pc:docMk/>
            <pc:sldMk cId="3733134960" sldId="269"/>
            <ac:spMk id="5" creationId="{F0C69276-BE7A-4993-BDFD-7A1C8004627F}"/>
          </ac:spMkLst>
        </pc:spChg>
        <pc:spChg chg="replST">
          <ac:chgData name="Jean-Luc Kui" userId="878fcfaf-2892-4487-9609-2b089f297847" providerId="ADAL" clId="{605037ED-A161-42B2-80B6-68F6D5146287}" dt="2023-01-25T14:46:41.156" v="68"/>
          <ac:spMkLst>
            <pc:docMk/>
            <pc:sldMk cId="3733134960" sldId="269"/>
            <ac:spMk id="6" creationId="{882799FC-61AF-453F-8D98-9085E5FE12F1}"/>
          </ac:spMkLst>
        </pc:spChg>
        <pc:picChg chg="replST">
          <ac:chgData name="Jean-Luc Kui" userId="878fcfaf-2892-4487-9609-2b089f297847" providerId="ADAL" clId="{605037ED-A161-42B2-80B6-68F6D5146287}" dt="2023-01-25T14:46:41.173" v="70"/>
          <ac:picMkLst>
            <pc:docMk/>
            <pc:sldMk cId="3733134960" sldId="269"/>
            <ac:picMk id="4" creationId="{D9A3E44D-B3F2-4261-9BDE-616AC19124E1}"/>
          </ac:picMkLst>
        </pc:picChg>
      </pc:sldChg>
      <pc:sldChg chg="modSp mod">
        <pc:chgData name="Jean-Luc Kui" userId="878fcfaf-2892-4487-9609-2b089f297847" providerId="ADAL" clId="{605037ED-A161-42B2-80B6-68F6D5146287}" dt="2023-01-25T14:46:40.814" v="26"/>
        <pc:sldMkLst>
          <pc:docMk/>
          <pc:sldMk cId="2488808295" sldId="270"/>
        </pc:sldMkLst>
        <pc:spChg chg="replST">
          <ac:chgData name="Jean-Luc Kui" userId="878fcfaf-2892-4487-9609-2b089f297847" providerId="ADAL" clId="{605037ED-A161-42B2-80B6-68F6D5146287}" dt="2023-01-25T14:46:40.808" v="25"/>
          <ac:spMkLst>
            <pc:docMk/>
            <pc:sldMk cId="2488808295" sldId="270"/>
            <ac:spMk id="5" creationId="{103EF506-382F-4199-A784-FFCC73A3CC1B}"/>
          </ac:spMkLst>
        </pc:spChg>
        <pc:spChg chg="replST">
          <ac:chgData name="Jean-Luc Kui" userId="878fcfaf-2892-4487-9609-2b089f297847" providerId="ADAL" clId="{605037ED-A161-42B2-80B6-68F6D5146287}" dt="2023-01-25T14:46:40.802" v="24"/>
          <ac:spMkLst>
            <pc:docMk/>
            <pc:sldMk cId="2488808295" sldId="270"/>
            <ac:spMk id="8" creationId="{AA908DD6-26E7-4183-89E1-244038E9C6BE}"/>
          </ac:spMkLst>
        </pc:spChg>
        <pc:picChg chg="replST">
          <ac:chgData name="Jean-Luc Kui" userId="878fcfaf-2892-4487-9609-2b089f297847" providerId="ADAL" clId="{605037ED-A161-42B2-80B6-68F6D5146287}" dt="2023-01-25T14:46:40.814" v="26"/>
          <ac:picMkLst>
            <pc:docMk/>
            <pc:sldMk cId="2488808295" sldId="270"/>
            <ac:picMk id="4" creationId="{FFF2628C-8DF8-49FF-AFEE-F51CF1E94A57}"/>
          </ac:picMkLst>
        </pc:picChg>
      </pc:sldChg>
      <pc:sldChg chg="modSp mod">
        <pc:chgData name="Jean-Luc Kui" userId="878fcfaf-2892-4487-9609-2b089f297847" providerId="ADAL" clId="{605037ED-A161-42B2-80B6-68F6D5146287}" dt="2023-01-25T14:46:41.018" v="51"/>
        <pc:sldMkLst>
          <pc:docMk/>
          <pc:sldMk cId="2117922883" sldId="271"/>
        </pc:sldMkLst>
        <pc:spChg chg="replST">
          <ac:chgData name="Jean-Luc Kui" userId="878fcfaf-2892-4487-9609-2b089f297847" providerId="ADAL" clId="{605037ED-A161-42B2-80B6-68F6D5146287}" dt="2023-01-25T14:46:41.004" v="49"/>
          <ac:spMkLst>
            <pc:docMk/>
            <pc:sldMk cId="2117922883" sldId="271"/>
            <ac:spMk id="4" creationId="{38E4BF62-DDB3-4AA1-B119-A0B13CE63692}"/>
          </ac:spMkLst>
        </pc:spChg>
        <pc:spChg chg="replST">
          <ac:chgData name="Jean-Luc Kui" userId="878fcfaf-2892-4487-9609-2b089f297847" providerId="ADAL" clId="{605037ED-A161-42B2-80B6-68F6D5146287}" dt="2023-01-25T14:46:41.011" v="50"/>
          <ac:spMkLst>
            <pc:docMk/>
            <pc:sldMk cId="2117922883" sldId="271"/>
            <ac:spMk id="6" creationId="{AEC2620A-5067-4933-9743-E78CAC43F08C}"/>
          </ac:spMkLst>
        </pc:spChg>
        <pc:picChg chg="replST">
          <ac:chgData name="Jean-Luc Kui" userId="878fcfaf-2892-4487-9609-2b089f297847" providerId="ADAL" clId="{605037ED-A161-42B2-80B6-68F6D5146287}" dt="2023-01-25T14:46:41.018" v="51"/>
          <ac:picMkLst>
            <pc:docMk/>
            <pc:sldMk cId="2117922883" sldId="271"/>
            <ac:picMk id="5" creationId="{E3EDBA37-1499-4E58-86D0-1507E96AF8D8}"/>
          </ac:picMkLst>
        </pc:picChg>
      </pc:sldChg>
      <pc:sldChg chg="modSp mod">
        <pc:chgData name="Jean-Luc Kui" userId="878fcfaf-2892-4487-9609-2b089f297847" providerId="ADAL" clId="{605037ED-A161-42B2-80B6-68F6D5146287}" dt="2023-01-25T14:46:40.791" v="23"/>
        <pc:sldMkLst>
          <pc:docMk/>
          <pc:sldMk cId="3467511637" sldId="273"/>
        </pc:sldMkLst>
        <pc:spChg chg="replST">
          <ac:chgData name="Jean-Luc Kui" userId="878fcfaf-2892-4487-9609-2b089f297847" providerId="ADAL" clId="{605037ED-A161-42B2-80B6-68F6D5146287}" dt="2023-01-25T14:46:40.744" v="16"/>
          <ac:spMkLst>
            <pc:docMk/>
            <pc:sldMk cId="3467511637" sldId="273"/>
            <ac:spMk id="8" creationId="{899DB50C-BB0F-409C-B3D1-86F9E5101F5E}"/>
          </ac:spMkLst>
        </pc:spChg>
        <pc:spChg chg="replST">
          <ac:chgData name="Jean-Luc Kui" userId="878fcfaf-2892-4487-9609-2b089f297847" providerId="ADAL" clId="{605037ED-A161-42B2-80B6-68F6D5146287}" dt="2023-01-25T14:46:40.785" v="22"/>
          <ac:spMkLst>
            <pc:docMk/>
            <pc:sldMk cId="3467511637" sldId="273"/>
            <ac:spMk id="11" creationId="{D6EFD6B7-54E3-48A7-A34B-1B96541285C5}"/>
          </ac:spMkLst>
        </pc:spChg>
        <pc:spChg chg="replST">
          <ac:chgData name="Jean-Luc Kui" userId="878fcfaf-2892-4487-9609-2b089f297847" providerId="ADAL" clId="{605037ED-A161-42B2-80B6-68F6D5146287}" dt="2023-01-25T14:46:40.751" v="17"/>
          <ac:spMkLst>
            <pc:docMk/>
            <pc:sldMk cId="3467511637" sldId="273"/>
            <ac:spMk id="13" creationId="{F2DC88EB-DE17-4D56-8EAB-EE4D00F40B1C}"/>
          </ac:spMkLst>
        </pc:spChg>
        <pc:spChg chg="replST">
          <ac:chgData name="Jean-Luc Kui" userId="878fcfaf-2892-4487-9609-2b089f297847" providerId="ADAL" clId="{605037ED-A161-42B2-80B6-68F6D5146287}" dt="2023-01-25T14:46:40.758" v="18"/>
          <ac:spMkLst>
            <pc:docMk/>
            <pc:sldMk cId="3467511637" sldId="273"/>
            <ac:spMk id="14" creationId="{C26BEDBE-0FAB-424B-826B-623FE0F98A65}"/>
          </ac:spMkLst>
        </pc:spChg>
        <pc:spChg chg="replST">
          <ac:chgData name="Jean-Luc Kui" userId="878fcfaf-2892-4487-9609-2b089f297847" providerId="ADAL" clId="{605037ED-A161-42B2-80B6-68F6D5146287}" dt="2023-01-25T14:46:40.791" v="23"/>
          <ac:spMkLst>
            <pc:docMk/>
            <pc:sldMk cId="3467511637" sldId="273"/>
            <ac:spMk id="15" creationId="{68254AFC-BCAC-4DE1-93C0-6C304F182581}"/>
          </ac:spMkLst>
        </pc:spChg>
        <pc:spChg chg="replST">
          <ac:chgData name="Jean-Luc Kui" userId="878fcfaf-2892-4487-9609-2b089f297847" providerId="ADAL" clId="{605037ED-A161-42B2-80B6-68F6D5146287}" dt="2023-01-25T14:46:40.772" v="20"/>
          <ac:spMkLst>
            <pc:docMk/>
            <pc:sldMk cId="3467511637" sldId="273"/>
            <ac:spMk id="40" creationId="{25BF9C22-DCBC-40DC-A6CC-9E9081026881}"/>
          </ac:spMkLst>
        </pc:spChg>
        <pc:spChg chg="replST">
          <ac:chgData name="Jean-Luc Kui" userId="878fcfaf-2892-4487-9609-2b089f297847" providerId="ADAL" clId="{605037ED-A161-42B2-80B6-68F6D5146287}" dt="2023-01-25T14:46:40.778" v="21"/>
          <ac:spMkLst>
            <pc:docMk/>
            <pc:sldMk cId="3467511637" sldId="273"/>
            <ac:spMk id="41" creationId="{8C6A524D-AE24-4A97-AA22-76EDA4E29D10}"/>
          </ac:spMkLst>
        </pc:spChg>
        <pc:cxnChg chg="replST">
          <ac:chgData name="Jean-Luc Kui" userId="878fcfaf-2892-4487-9609-2b089f297847" providerId="ADAL" clId="{605037ED-A161-42B2-80B6-68F6D5146287}" dt="2023-01-25T14:46:40.737" v="15"/>
          <ac:cxnSpMkLst>
            <pc:docMk/>
            <pc:sldMk cId="3467511637" sldId="273"/>
            <ac:cxnSpMk id="5" creationId="{79B3357C-50E6-4E8D-AAC2-38A75B62EEE6}"/>
          </ac:cxnSpMkLst>
        </pc:cxnChg>
        <pc:cxnChg chg="replST">
          <ac:chgData name="Jean-Luc Kui" userId="878fcfaf-2892-4487-9609-2b089f297847" providerId="ADAL" clId="{605037ED-A161-42B2-80B6-68F6D5146287}" dt="2023-01-25T14:46:40.730" v="14"/>
          <ac:cxnSpMkLst>
            <pc:docMk/>
            <pc:sldMk cId="3467511637" sldId="273"/>
            <ac:cxnSpMk id="23" creationId="{92F4CA26-4F9A-460A-B395-D838C7945313}"/>
          </ac:cxnSpMkLst>
        </pc:cxnChg>
        <pc:cxnChg chg="replST">
          <ac:chgData name="Jean-Luc Kui" userId="878fcfaf-2892-4487-9609-2b089f297847" providerId="ADAL" clId="{605037ED-A161-42B2-80B6-68F6D5146287}" dt="2023-01-25T14:46:40.765" v="19"/>
          <ac:cxnSpMkLst>
            <pc:docMk/>
            <pc:sldMk cId="3467511637" sldId="273"/>
            <ac:cxnSpMk id="32" creationId="{12D4C854-67A8-4BB1-92B1-8AAD6893F2D6}"/>
          </ac:cxnSpMkLst>
        </pc:cxnChg>
      </pc:sldChg>
      <pc:sldChg chg="modSp mod">
        <pc:chgData name="Jean-Luc Kui" userId="878fcfaf-2892-4487-9609-2b089f297847" providerId="ADAL" clId="{605037ED-A161-42B2-80B6-68F6D5146287}" dt="2023-01-25T14:46:41.592" v="123"/>
        <pc:sldMkLst>
          <pc:docMk/>
          <pc:sldMk cId="3130695163" sldId="274"/>
        </pc:sldMkLst>
        <pc:spChg chg="mod replST">
          <ac:chgData name="Jean-Luc Kui" userId="878fcfaf-2892-4487-9609-2b089f297847" providerId="ADAL" clId="{605037ED-A161-42B2-80B6-68F6D5146287}" dt="2023-01-25T14:46:41.585" v="122"/>
          <ac:spMkLst>
            <pc:docMk/>
            <pc:sldMk cId="3130695163" sldId="274"/>
            <ac:spMk id="4" creationId="{B73A8F23-3500-4B82-AC25-3641264DCAD7}"/>
          </ac:spMkLst>
        </pc:spChg>
        <pc:picChg chg="replST">
          <ac:chgData name="Jean-Luc Kui" userId="878fcfaf-2892-4487-9609-2b089f297847" providerId="ADAL" clId="{605037ED-A161-42B2-80B6-68F6D5146287}" dt="2023-01-25T14:46:41.592" v="123"/>
          <ac:picMkLst>
            <pc:docMk/>
            <pc:sldMk cId="3130695163" sldId="274"/>
            <ac:picMk id="3" creationId="{062E1672-55B5-4687-B275-2D1F4E03582C}"/>
          </ac:picMkLst>
        </pc:picChg>
      </pc:sldChg>
      <pc:sldChg chg="modSp mod">
        <pc:chgData name="Jean-Luc Kui" userId="878fcfaf-2892-4487-9609-2b089f297847" providerId="ADAL" clId="{605037ED-A161-42B2-80B6-68F6D5146287}" dt="2023-01-25T14:46:40.850" v="31"/>
        <pc:sldMkLst>
          <pc:docMk/>
          <pc:sldMk cId="4019774555" sldId="318"/>
        </pc:sldMkLst>
        <pc:spChg chg="replST">
          <ac:chgData name="Jean-Luc Kui" userId="878fcfaf-2892-4487-9609-2b089f297847" providerId="ADAL" clId="{605037ED-A161-42B2-80B6-68F6D5146287}" dt="2023-01-25T14:46:40.824" v="27"/>
          <ac:spMkLst>
            <pc:docMk/>
            <pc:sldMk cId="4019774555" sldId="318"/>
            <ac:spMk id="8" creationId="{BD55E269-684F-4C28-8B2A-87DA37A5A103}"/>
          </ac:spMkLst>
        </pc:spChg>
        <pc:spChg chg="replST">
          <ac:chgData name="Jean-Luc Kui" userId="878fcfaf-2892-4487-9609-2b089f297847" providerId="ADAL" clId="{605037ED-A161-42B2-80B6-68F6D5146287}" dt="2023-01-25T14:46:40.838" v="29"/>
          <ac:spMkLst>
            <pc:docMk/>
            <pc:sldMk cId="4019774555" sldId="318"/>
            <ac:spMk id="26" creationId="{C2ADBBC4-3B03-4610-BB36-F533E4F45C33}"/>
          </ac:spMkLst>
        </pc:spChg>
        <pc:grpChg chg="replST">
          <ac:chgData name="Jean-Luc Kui" userId="878fcfaf-2892-4487-9609-2b089f297847" providerId="ADAL" clId="{605037ED-A161-42B2-80B6-68F6D5146287}" dt="2023-01-25T14:46:40.831" v="28"/>
          <ac:grpSpMkLst>
            <pc:docMk/>
            <pc:sldMk cId="4019774555" sldId="318"/>
            <ac:grpSpMk id="9" creationId="{8EAA4EB3-003D-422E-8EED-77978963378E}"/>
          </ac:grpSpMkLst>
        </pc:grpChg>
        <pc:grpChg chg="replST">
          <ac:chgData name="Jean-Luc Kui" userId="878fcfaf-2892-4487-9609-2b089f297847" providerId="ADAL" clId="{605037ED-A161-42B2-80B6-68F6D5146287}" dt="2023-01-25T14:46:40.844" v="30"/>
          <ac:grpSpMkLst>
            <pc:docMk/>
            <pc:sldMk cId="4019774555" sldId="318"/>
            <ac:grpSpMk id="23" creationId="{E32063FB-B3E8-4731-8EF7-96BDC9F18F08}"/>
          </ac:grpSpMkLst>
        </pc:grpChg>
        <pc:picChg chg="replST">
          <ac:chgData name="Jean-Luc Kui" userId="878fcfaf-2892-4487-9609-2b089f297847" providerId="ADAL" clId="{605037ED-A161-42B2-80B6-68F6D5146287}" dt="2023-01-25T14:46:40.850" v="31"/>
          <ac:picMkLst>
            <pc:docMk/>
            <pc:sldMk cId="4019774555" sldId="318"/>
            <ac:picMk id="17" creationId="{997B1491-03CC-4DD1-BDCF-7E6525452212}"/>
          </ac:picMkLst>
        </pc:picChg>
      </pc:sldChg>
      <pc:sldChg chg="modSp mod">
        <pc:chgData name="Jean-Luc Kui" userId="878fcfaf-2892-4487-9609-2b089f297847" providerId="ADAL" clId="{605037ED-A161-42B2-80B6-68F6D5146287}" dt="2023-01-25T14:46:40.932" v="42"/>
        <pc:sldMkLst>
          <pc:docMk/>
          <pc:sldMk cId="1224995552" sldId="319"/>
        </pc:sldMkLst>
        <pc:spChg chg="replST">
          <ac:chgData name="Jean-Luc Kui" userId="878fcfaf-2892-4487-9609-2b089f297847" providerId="ADAL" clId="{605037ED-A161-42B2-80B6-68F6D5146287}" dt="2023-01-25T14:46:40.932" v="42"/>
          <ac:spMkLst>
            <pc:docMk/>
            <pc:sldMk cId="1224995552" sldId="319"/>
            <ac:spMk id="3" creationId="{00000000-0000-0000-0000-000000000000}"/>
          </ac:spMkLst>
        </pc:spChg>
        <pc:spChg chg="replST">
          <ac:chgData name="Jean-Luc Kui" userId="878fcfaf-2892-4487-9609-2b089f297847" providerId="ADAL" clId="{605037ED-A161-42B2-80B6-68F6D5146287}" dt="2023-01-25T14:46:40.898" v="37"/>
          <ac:spMkLst>
            <pc:docMk/>
            <pc:sldMk cId="1224995552" sldId="319"/>
            <ac:spMk id="8" creationId="{BD55E269-684F-4C28-8B2A-87DA37A5A103}"/>
          </ac:spMkLst>
        </pc:spChg>
        <pc:spChg chg="replST">
          <ac:chgData name="Jean-Luc Kui" userId="878fcfaf-2892-4487-9609-2b089f297847" providerId="ADAL" clId="{605037ED-A161-42B2-80B6-68F6D5146287}" dt="2023-01-25T14:46:40.912" v="39"/>
          <ac:spMkLst>
            <pc:docMk/>
            <pc:sldMk cId="1224995552" sldId="319"/>
            <ac:spMk id="26" creationId="{C2ADBBC4-3B03-4610-BB36-F533E4F45C33}"/>
          </ac:spMkLst>
        </pc:spChg>
        <pc:grpChg chg="replST">
          <ac:chgData name="Jean-Luc Kui" userId="878fcfaf-2892-4487-9609-2b089f297847" providerId="ADAL" clId="{605037ED-A161-42B2-80B6-68F6D5146287}" dt="2023-01-25T14:46:40.905" v="38"/>
          <ac:grpSpMkLst>
            <pc:docMk/>
            <pc:sldMk cId="1224995552" sldId="319"/>
            <ac:grpSpMk id="9" creationId="{8EAA4EB3-003D-422E-8EED-77978963378E}"/>
          </ac:grpSpMkLst>
        </pc:grpChg>
        <pc:grpChg chg="replST">
          <ac:chgData name="Jean-Luc Kui" userId="878fcfaf-2892-4487-9609-2b089f297847" providerId="ADAL" clId="{605037ED-A161-42B2-80B6-68F6D5146287}" dt="2023-01-25T14:46:40.918" v="40"/>
          <ac:grpSpMkLst>
            <pc:docMk/>
            <pc:sldMk cId="1224995552" sldId="319"/>
            <ac:grpSpMk id="23" creationId="{E32063FB-B3E8-4731-8EF7-96BDC9F18F08}"/>
          </ac:grpSpMkLst>
        </pc:grpChg>
        <pc:picChg chg="replST">
          <ac:chgData name="Jean-Luc Kui" userId="878fcfaf-2892-4487-9609-2b089f297847" providerId="ADAL" clId="{605037ED-A161-42B2-80B6-68F6D5146287}" dt="2023-01-25T14:46:40.924" v="41"/>
          <ac:picMkLst>
            <pc:docMk/>
            <pc:sldMk cId="1224995552" sldId="319"/>
            <ac:picMk id="6" creationId="{A5142180-6E65-46DD-95AF-DD6ED140B2AD}"/>
          </ac:picMkLst>
        </pc:picChg>
      </pc:sldChg>
      <pc:sldChg chg="modSp mod">
        <pc:chgData name="Jean-Luc Kui" userId="878fcfaf-2892-4487-9609-2b089f297847" providerId="ADAL" clId="{605037ED-A161-42B2-80B6-68F6D5146287}" dt="2023-01-25T14:46:40.993" v="48"/>
        <pc:sldMkLst>
          <pc:docMk/>
          <pc:sldMk cId="3280602316" sldId="320"/>
        </pc:sldMkLst>
        <pc:spChg chg="replST">
          <ac:chgData name="Jean-Luc Kui" userId="878fcfaf-2892-4487-9609-2b089f297847" providerId="ADAL" clId="{605037ED-A161-42B2-80B6-68F6D5146287}" dt="2023-01-25T14:46:40.945" v="43"/>
          <ac:spMkLst>
            <pc:docMk/>
            <pc:sldMk cId="3280602316" sldId="320"/>
            <ac:spMk id="8" creationId="{BD55E269-684F-4C28-8B2A-87DA37A5A103}"/>
          </ac:spMkLst>
        </pc:spChg>
        <pc:spChg chg="replST">
          <ac:chgData name="Jean-Luc Kui" userId="878fcfaf-2892-4487-9609-2b089f297847" providerId="ADAL" clId="{605037ED-A161-42B2-80B6-68F6D5146287}" dt="2023-01-25T14:46:40.965" v="45"/>
          <ac:spMkLst>
            <pc:docMk/>
            <pc:sldMk cId="3280602316" sldId="320"/>
            <ac:spMk id="26" creationId="{C2ADBBC4-3B03-4610-BB36-F533E4F45C33}"/>
          </ac:spMkLst>
        </pc:spChg>
        <pc:grpChg chg="replST">
          <ac:chgData name="Jean-Luc Kui" userId="878fcfaf-2892-4487-9609-2b089f297847" providerId="ADAL" clId="{605037ED-A161-42B2-80B6-68F6D5146287}" dt="2023-01-25T14:46:40.951" v="44"/>
          <ac:grpSpMkLst>
            <pc:docMk/>
            <pc:sldMk cId="3280602316" sldId="320"/>
            <ac:grpSpMk id="9" creationId="{8EAA4EB3-003D-422E-8EED-77978963378E}"/>
          </ac:grpSpMkLst>
        </pc:grpChg>
        <pc:grpChg chg="replST">
          <ac:chgData name="Jean-Luc Kui" userId="878fcfaf-2892-4487-9609-2b089f297847" providerId="ADAL" clId="{605037ED-A161-42B2-80B6-68F6D5146287}" dt="2023-01-25T14:46:40.979" v="46"/>
          <ac:grpSpMkLst>
            <pc:docMk/>
            <pc:sldMk cId="3280602316" sldId="320"/>
            <ac:grpSpMk id="23" creationId="{E32063FB-B3E8-4731-8EF7-96BDC9F18F08}"/>
          </ac:grpSpMkLst>
        </pc:grpChg>
        <pc:picChg chg="replST">
          <ac:chgData name="Jean-Luc Kui" userId="878fcfaf-2892-4487-9609-2b089f297847" providerId="ADAL" clId="{605037ED-A161-42B2-80B6-68F6D5146287}" dt="2023-01-25T14:46:40.986" v="47"/>
          <ac:picMkLst>
            <pc:docMk/>
            <pc:sldMk cId="3280602316" sldId="320"/>
            <ac:picMk id="4" creationId="{83C8D3C9-211E-4843-87B3-B39F979691D7}"/>
          </ac:picMkLst>
        </pc:picChg>
        <pc:picChg chg="replST">
          <ac:chgData name="Jean-Luc Kui" userId="878fcfaf-2892-4487-9609-2b089f297847" providerId="ADAL" clId="{605037ED-A161-42B2-80B6-68F6D5146287}" dt="2023-01-25T14:46:40.993" v="48"/>
          <ac:picMkLst>
            <pc:docMk/>
            <pc:sldMk cId="3280602316" sldId="320"/>
            <ac:picMk id="6" creationId="{4784DD4C-8E41-4FF6-B5BA-CAB964F9995F}"/>
          </ac:picMkLst>
        </pc:picChg>
      </pc:sldChg>
      <pc:sldChg chg="modSp mod">
        <pc:chgData name="Jean-Luc Kui" userId="878fcfaf-2892-4487-9609-2b089f297847" providerId="ADAL" clId="{605037ED-A161-42B2-80B6-68F6D5146287}" dt="2023-01-25T14:46:41.085" v="59"/>
        <pc:sldMkLst>
          <pc:docMk/>
          <pc:sldMk cId="2023124197" sldId="322"/>
        </pc:sldMkLst>
        <pc:spChg chg="replST">
          <ac:chgData name="Jean-Luc Kui" userId="878fcfaf-2892-4487-9609-2b089f297847" providerId="ADAL" clId="{605037ED-A161-42B2-80B6-68F6D5146287}" dt="2023-01-25T14:46:41.072" v="57"/>
          <ac:spMkLst>
            <pc:docMk/>
            <pc:sldMk cId="2023124197" sldId="322"/>
            <ac:spMk id="11" creationId="{F2B3A5AA-9B08-4E2A-90A2-E73508917930}"/>
          </ac:spMkLst>
        </pc:spChg>
        <pc:grpChg chg="replST">
          <ac:chgData name="Jean-Luc Kui" userId="878fcfaf-2892-4487-9609-2b089f297847" providerId="ADAL" clId="{605037ED-A161-42B2-80B6-68F6D5146287}" dt="2023-01-25T14:46:41.064" v="56"/>
          <ac:grpSpMkLst>
            <pc:docMk/>
            <pc:sldMk cId="2023124197" sldId="322"/>
            <ac:grpSpMk id="5" creationId="{BB52F78C-6536-4D13-8E1E-6E450F5276CB}"/>
          </ac:grpSpMkLst>
        </pc:grpChg>
        <pc:grpChg chg="replST">
          <ac:chgData name="Jean-Luc Kui" userId="878fcfaf-2892-4487-9609-2b089f297847" providerId="ADAL" clId="{605037ED-A161-42B2-80B6-68F6D5146287}" dt="2023-01-25T14:46:41.078" v="58"/>
          <ac:grpSpMkLst>
            <pc:docMk/>
            <pc:sldMk cId="2023124197" sldId="322"/>
            <ac:grpSpMk id="13" creationId="{64EFD199-3546-49FD-84C1-AE0F34A5ECDC}"/>
          </ac:grpSpMkLst>
        </pc:grpChg>
        <pc:picChg chg="replST">
          <ac:chgData name="Jean-Luc Kui" userId="878fcfaf-2892-4487-9609-2b089f297847" providerId="ADAL" clId="{605037ED-A161-42B2-80B6-68F6D5146287}" dt="2023-01-25T14:46:41.085" v="59"/>
          <ac:picMkLst>
            <pc:docMk/>
            <pc:sldMk cId="2023124197" sldId="322"/>
            <ac:picMk id="18" creationId="{1FB267F1-7F61-4AB1-B28A-822DABFDC4E5}"/>
          </ac:picMkLst>
        </pc:picChg>
      </pc:sldChg>
      <pc:sldChg chg="modSp mod">
        <pc:chgData name="Jean-Luc Kui" userId="878fcfaf-2892-4487-9609-2b089f297847" providerId="ADAL" clId="{605037ED-A161-42B2-80B6-68F6D5146287}" dt="2023-01-25T14:46:41.115" v="63"/>
        <pc:sldMkLst>
          <pc:docMk/>
          <pc:sldMk cId="3286308805" sldId="323"/>
        </pc:sldMkLst>
        <pc:spChg chg="replST">
          <ac:chgData name="Jean-Luc Kui" userId="878fcfaf-2892-4487-9609-2b089f297847" providerId="ADAL" clId="{605037ED-A161-42B2-80B6-68F6D5146287}" dt="2023-01-25T14:46:41.103" v="61"/>
          <ac:spMkLst>
            <pc:docMk/>
            <pc:sldMk cId="3286308805" sldId="323"/>
            <ac:spMk id="11" creationId="{F2B3A5AA-9B08-4E2A-90A2-E73508917930}"/>
          </ac:spMkLst>
        </pc:spChg>
        <pc:grpChg chg="replST">
          <ac:chgData name="Jean-Luc Kui" userId="878fcfaf-2892-4487-9609-2b089f297847" providerId="ADAL" clId="{605037ED-A161-42B2-80B6-68F6D5146287}" dt="2023-01-25T14:46:41.096" v="60"/>
          <ac:grpSpMkLst>
            <pc:docMk/>
            <pc:sldMk cId="3286308805" sldId="323"/>
            <ac:grpSpMk id="5" creationId="{BB52F78C-6536-4D13-8E1E-6E450F5276CB}"/>
          </ac:grpSpMkLst>
        </pc:grpChg>
        <pc:grpChg chg="replST">
          <ac:chgData name="Jean-Luc Kui" userId="878fcfaf-2892-4487-9609-2b089f297847" providerId="ADAL" clId="{605037ED-A161-42B2-80B6-68F6D5146287}" dt="2023-01-25T14:46:41.108" v="62"/>
          <ac:grpSpMkLst>
            <pc:docMk/>
            <pc:sldMk cId="3286308805" sldId="323"/>
            <ac:grpSpMk id="13" creationId="{64EFD199-3546-49FD-84C1-AE0F34A5ECDC}"/>
          </ac:grpSpMkLst>
        </pc:grpChg>
        <pc:picChg chg="replST">
          <ac:chgData name="Jean-Luc Kui" userId="878fcfaf-2892-4487-9609-2b089f297847" providerId="ADAL" clId="{605037ED-A161-42B2-80B6-68F6D5146287}" dt="2023-01-25T14:46:41.115" v="63"/>
          <ac:picMkLst>
            <pc:docMk/>
            <pc:sldMk cId="3286308805" sldId="323"/>
            <ac:picMk id="12" creationId="{BCE55DF3-F9DF-4CCD-9FDB-7DEB76252968}"/>
          </ac:picMkLst>
        </pc:picChg>
      </pc:sldChg>
      <pc:sldChg chg="addSp delSp modSp mod">
        <pc:chgData name="Jean-Luc Kui" userId="878fcfaf-2892-4487-9609-2b089f297847" providerId="ADAL" clId="{605037ED-A161-42B2-80B6-68F6D5146287}" dt="2023-01-25T14:46:41.280" v="83"/>
        <pc:sldMkLst>
          <pc:docMk/>
          <pc:sldMk cId="1690468025" sldId="324"/>
        </pc:sldMkLst>
        <pc:spChg chg="replST">
          <ac:chgData name="Jean-Luc Kui" userId="878fcfaf-2892-4487-9609-2b089f297847" providerId="ADAL" clId="{605037ED-A161-42B2-80B6-68F6D5146287}" dt="2023-01-25T14:46:41.253" v="79"/>
          <ac:spMkLst>
            <pc:docMk/>
            <pc:sldMk cId="1690468025" sldId="324"/>
            <ac:spMk id="6" creationId="{CBE7892C-E48B-4779-910D-D73873257875}"/>
          </ac:spMkLst>
        </pc:spChg>
        <pc:spChg chg="replST">
          <ac:chgData name="Jean-Luc Kui" userId="878fcfaf-2892-4487-9609-2b089f297847" providerId="ADAL" clId="{605037ED-A161-42B2-80B6-68F6D5146287}" dt="2023-01-25T14:46:41.247" v="78"/>
          <ac:spMkLst>
            <pc:docMk/>
            <pc:sldMk cId="1690468025" sldId="324"/>
            <ac:spMk id="11" creationId="{5ECB3CAE-47AB-43FF-8486-E499DBE1AF3E}"/>
          </ac:spMkLst>
        </pc:spChg>
        <pc:spChg chg="add mod replST">
          <ac:chgData name="Jean-Luc Kui" userId="878fcfaf-2892-4487-9609-2b089f297847" providerId="ADAL" clId="{605037ED-A161-42B2-80B6-68F6D5146287}" dt="2023-01-25T14:46:41.280" v="83"/>
          <ac:spMkLst>
            <pc:docMk/>
            <pc:sldMk cId="1690468025" sldId="324"/>
            <ac:spMk id="15" creationId="{31976477-0EF4-4E3A-B97A-84D194926FCC}"/>
          </ac:spMkLst>
        </pc:spChg>
        <pc:spChg chg="replST">
          <ac:chgData name="Jean-Luc Kui" userId="878fcfaf-2892-4487-9609-2b089f297847" providerId="ADAL" clId="{605037ED-A161-42B2-80B6-68F6D5146287}" dt="2023-01-25T14:46:41.266" v="81"/>
          <ac:spMkLst>
            <pc:docMk/>
            <pc:sldMk cId="1690468025" sldId="324"/>
            <ac:spMk id="23" creationId="{CB38D721-8E75-418B-B1CB-0CB3543828C5}"/>
          </ac:spMkLst>
        </pc:spChg>
        <pc:grpChg chg="replST">
          <ac:chgData name="Jean-Luc Kui" userId="878fcfaf-2892-4487-9609-2b089f297847" providerId="ADAL" clId="{605037ED-A161-42B2-80B6-68F6D5146287}" dt="2023-01-25T14:46:41.240" v="77"/>
          <ac:grpSpMkLst>
            <pc:docMk/>
            <pc:sldMk cId="1690468025" sldId="324"/>
            <ac:grpSpMk id="5" creationId="{68F4B90B-DC20-41FC-84EB-2CB97FE58B8E}"/>
          </ac:grpSpMkLst>
        </pc:grpChg>
        <pc:grpChg chg="replST">
          <ac:chgData name="Jean-Luc Kui" userId="878fcfaf-2892-4487-9609-2b089f297847" providerId="ADAL" clId="{605037ED-A161-42B2-80B6-68F6D5146287}" dt="2023-01-25T14:46:41.259" v="80"/>
          <ac:grpSpMkLst>
            <pc:docMk/>
            <pc:sldMk cId="1690468025" sldId="324"/>
            <ac:grpSpMk id="9" creationId="{376B80B0-BCBC-4407-9708-0D626BEFD731}"/>
          </ac:grpSpMkLst>
        </pc:grpChg>
        <pc:grpChg chg="del">
          <ac:chgData name="Jean-Luc Kui" userId="878fcfaf-2892-4487-9609-2b089f297847" providerId="ADAL" clId="{605037ED-A161-42B2-80B6-68F6D5146287}" dt="2023-01-25T14:45:20.064" v="7" actId="478"/>
          <ac:grpSpMkLst>
            <pc:docMk/>
            <pc:sldMk cId="1690468025" sldId="324"/>
            <ac:grpSpMk id="16" creationId="{63FD77F9-8F71-4FB0-9B07-7BB2A543D980}"/>
          </ac:grpSpMkLst>
        </pc:grpChg>
        <pc:picChg chg="replST">
          <ac:chgData name="Jean-Luc Kui" userId="878fcfaf-2892-4487-9609-2b089f297847" providerId="ADAL" clId="{605037ED-A161-42B2-80B6-68F6D5146287}" dt="2023-01-25T14:46:41.273" v="82"/>
          <ac:picMkLst>
            <pc:docMk/>
            <pc:sldMk cId="1690468025" sldId="324"/>
            <ac:picMk id="14" creationId="{BAB928D9-9F51-4C6B-9464-1EDE122C62E2}"/>
          </ac:picMkLst>
        </pc:picChg>
      </pc:sldChg>
      <pc:sldChg chg="modSp mod">
        <pc:chgData name="Jean-Luc Kui" userId="878fcfaf-2892-4487-9609-2b089f297847" providerId="ADAL" clId="{605037ED-A161-42B2-80B6-68F6D5146287}" dt="2023-01-25T14:46:41.331" v="90"/>
        <pc:sldMkLst>
          <pc:docMk/>
          <pc:sldMk cId="1267656156" sldId="325"/>
        </pc:sldMkLst>
        <pc:spChg chg="replST">
          <ac:chgData name="Jean-Luc Kui" userId="878fcfaf-2892-4487-9609-2b089f297847" providerId="ADAL" clId="{605037ED-A161-42B2-80B6-68F6D5146287}" dt="2023-01-25T14:46:41.305" v="86"/>
          <ac:spMkLst>
            <pc:docMk/>
            <pc:sldMk cId="1267656156" sldId="325"/>
            <ac:spMk id="6" creationId="{CBE7892C-E48B-4779-910D-D73873257875}"/>
          </ac:spMkLst>
        </pc:spChg>
        <pc:spChg chg="replST">
          <ac:chgData name="Jean-Luc Kui" userId="878fcfaf-2892-4487-9609-2b089f297847" providerId="ADAL" clId="{605037ED-A161-42B2-80B6-68F6D5146287}" dt="2023-01-25T14:46:41.297" v="85"/>
          <ac:spMkLst>
            <pc:docMk/>
            <pc:sldMk cId="1267656156" sldId="325"/>
            <ac:spMk id="11" creationId="{5ECB3CAE-47AB-43FF-8486-E499DBE1AF3E}"/>
          </ac:spMkLst>
        </pc:spChg>
        <pc:spChg chg="replST">
          <ac:chgData name="Jean-Luc Kui" userId="878fcfaf-2892-4487-9609-2b089f297847" providerId="ADAL" clId="{605037ED-A161-42B2-80B6-68F6D5146287}" dt="2023-01-25T14:46:41.318" v="88"/>
          <ac:spMkLst>
            <pc:docMk/>
            <pc:sldMk cId="1267656156" sldId="325"/>
            <ac:spMk id="23" creationId="{CB38D721-8E75-418B-B1CB-0CB3543828C5}"/>
          </ac:spMkLst>
        </pc:spChg>
        <pc:grpChg chg="replST">
          <ac:chgData name="Jean-Luc Kui" userId="878fcfaf-2892-4487-9609-2b089f297847" providerId="ADAL" clId="{605037ED-A161-42B2-80B6-68F6D5146287}" dt="2023-01-25T14:46:41.291" v="84"/>
          <ac:grpSpMkLst>
            <pc:docMk/>
            <pc:sldMk cId="1267656156" sldId="325"/>
            <ac:grpSpMk id="5" creationId="{68F4B90B-DC20-41FC-84EB-2CB97FE58B8E}"/>
          </ac:grpSpMkLst>
        </pc:grpChg>
        <pc:grpChg chg="replST">
          <ac:chgData name="Jean-Luc Kui" userId="878fcfaf-2892-4487-9609-2b089f297847" providerId="ADAL" clId="{605037ED-A161-42B2-80B6-68F6D5146287}" dt="2023-01-25T14:46:41.311" v="87"/>
          <ac:grpSpMkLst>
            <pc:docMk/>
            <pc:sldMk cId="1267656156" sldId="325"/>
            <ac:grpSpMk id="9" creationId="{376B80B0-BCBC-4407-9708-0D626BEFD731}"/>
          </ac:grpSpMkLst>
        </pc:grpChg>
        <pc:picChg chg="replST">
          <ac:chgData name="Jean-Luc Kui" userId="878fcfaf-2892-4487-9609-2b089f297847" providerId="ADAL" clId="{605037ED-A161-42B2-80B6-68F6D5146287}" dt="2023-01-25T14:46:41.331" v="90"/>
          <ac:picMkLst>
            <pc:docMk/>
            <pc:sldMk cId="1267656156" sldId="325"/>
            <ac:picMk id="3" creationId="{D1B0DD95-C293-4F81-83D3-A0C1B1CFE0F1}"/>
          </ac:picMkLst>
        </pc:picChg>
        <pc:picChg chg="replST">
          <ac:chgData name="Jean-Luc Kui" userId="878fcfaf-2892-4487-9609-2b089f297847" providerId="ADAL" clId="{605037ED-A161-42B2-80B6-68F6D5146287}" dt="2023-01-25T14:46:41.324" v="89"/>
          <ac:picMkLst>
            <pc:docMk/>
            <pc:sldMk cId="1267656156" sldId="325"/>
            <ac:picMk id="12" creationId="{603556C8-B8FC-4341-9503-2942AE06F9E1}"/>
          </ac:picMkLst>
        </pc:picChg>
      </pc:sldChg>
      <pc:sldChg chg="modSp mod">
        <pc:chgData name="Jean-Luc Kui" userId="878fcfaf-2892-4487-9609-2b089f297847" providerId="ADAL" clId="{605037ED-A161-42B2-80B6-68F6D5146287}" dt="2023-01-25T14:46:41.384" v="97"/>
        <pc:sldMkLst>
          <pc:docMk/>
          <pc:sldMk cId="2944933925" sldId="326"/>
        </pc:sldMkLst>
        <pc:spChg chg="replST">
          <ac:chgData name="Jean-Luc Kui" userId="878fcfaf-2892-4487-9609-2b089f297847" providerId="ADAL" clId="{605037ED-A161-42B2-80B6-68F6D5146287}" dt="2023-01-25T14:46:41.356" v="93"/>
          <ac:spMkLst>
            <pc:docMk/>
            <pc:sldMk cId="2944933925" sldId="326"/>
            <ac:spMk id="6" creationId="{CBE7892C-E48B-4779-910D-D73873257875}"/>
          </ac:spMkLst>
        </pc:spChg>
        <pc:spChg chg="replST">
          <ac:chgData name="Jean-Luc Kui" userId="878fcfaf-2892-4487-9609-2b089f297847" providerId="ADAL" clId="{605037ED-A161-42B2-80B6-68F6D5146287}" dt="2023-01-25T14:46:41.348" v="92"/>
          <ac:spMkLst>
            <pc:docMk/>
            <pc:sldMk cId="2944933925" sldId="326"/>
            <ac:spMk id="11" creationId="{5ECB3CAE-47AB-43FF-8486-E499DBE1AF3E}"/>
          </ac:spMkLst>
        </pc:spChg>
        <pc:spChg chg="replST">
          <ac:chgData name="Jean-Luc Kui" userId="878fcfaf-2892-4487-9609-2b089f297847" providerId="ADAL" clId="{605037ED-A161-42B2-80B6-68F6D5146287}" dt="2023-01-25T14:46:41.369" v="95"/>
          <ac:spMkLst>
            <pc:docMk/>
            <pc:sldMk cId="2944933925" sldId="326"/>
            <ac:spMk id="23" creationId="{CB38D721-8E75-418B-B1CB-0CB3543828C5}"/>
          </ac:spMkLst>
        </pc:spChg>
        <pc:grpChg chg="replST">
          <ac:chgData name="Jean-Luc Kui" userId="878fcfaf-2892-4487-9609-2b089f297847" providerId="ADAL" clId="{605037ED-A161-42B2-80B6-68F6D5146287}" dt="2023-01-25T14:46:41.341" v="91"/>
          <ac:grpSpMkLst>
            <pc:docMk/>
            <pc:sldMk cId="2944933925" sldId="326"/>
            <ac:grpSpMk id="5" creationId="{68F4B90B-DC20-41FC-84EB-2CB97FE58B8E}"/>
          </ac:grpSpMkLst>
        </pc:grpChg>
        <pc:grpChg chg="replST">
          <ac:chgData name="Jean-Luc Kui" userId="878fcfaf-2892-4487-9609-2b089f297847" providerId="ADAL" clId="{605037ED-A161-42B2-80B6-68F6D5146287}" dt="2023-01-25T14:46:41.362" v="94"/>
          <ac:grpSpMkLst>
            <pc:docMk/>
            <pc:sldMk cId="2944933925" sldId="326"/>
            <ac:grpSpMk id="9" creationId="{376B80B0-BCBC-4407-9708-0D626BEFD731}"/>
          </ac:grpSpMkLst>
        </pc:grpChg>
        <pc:grpChg chg="replST">
          <ac:chgData name="Jean-Luc Kui" userId="878fcfaf-2892-4487-9609-2b089f297847" providerId="ADAL" clId="{605037ED-A161-42B2-80B6-68F6D5146287}" dt="2023-01-25T14:46:41.384" v="97"/>
          <ac:grpSpMkLst>
            <pc:docMk/>
            <pc:sldMk cId="2944933925" sldId="326"/>
            <ac:grpSpMk id="16" creationId="{18DB6C8F-DE9C-462A-A20A-40DA4B226048}"/>
          </ac:grpSpMkLst>
        </pc:grpChg>
        <pc:picChg chg="replST">
          <ac:chgData name="Jean-Luc Kui" userId="878fcfaf-2892-4487-9609-2b089f297847" providerId="ADAL" clId="{605037ED-A161-42B2-80B6-68F6D5146287}" dt="2023-01-25T14:46:41.376" v="96"/>
          <ac:picMkLst>
            <pc:docMk/>
            <pc:sldMk cId="2944933925" sldId="326"/>
            <ac:picMk id="3" creationId="{91FC5D09-82A1-4846-AE22-C71C3D4686B1}"/>
          </ac:picMkLst>
        </pc:picChg>
      </pc:sldChg>
      <pc:sldChg chg="modSp mod">
        <pc:chgData name="Jean-Luc Kui" userId="878fcfaf-2892-4487-9609-2b089f297847" providerId="ADAL" clId="{605037ED-A161-42B2-80B6-68F6D5146287}" dt="2023-01-25T14:46:41.426" v="103"/>
        <pc:sldMkLst>
          <pc:docMk/>
          <pc:sldMk cId="287047927" sldId="327"/>
        </pc:sldMkLst>
        <pc:spChg chg="replST">
          <ac:chgData name="Jean-Luc Kui" userId="878fcfaf-2892-4487-9609-2b089f297847" providerId="ADAL" clId="{605037ED-A161-42B2-80B6-68F6D5146287}" dt="2023-01-25T14:46:41.408" v="100"/>
          <ac:spMkLst>
            <pc:docMk/>
            <pc:sldMk cId="287047927" sldId="327"/>
            <ac:spMk id="6" creationId="{CBE7892C-E48B-4779-910D-D73873257875}"/>
          </ac:spMkLst>
        </pc:spChg>
        <pc:spChg chg="replST">
          <ac:chgData name="Jean-Luc Kui" userId="878fcfaf-2892-4487-9609-2b089f297847" providerId="ADAL" clId="{605037ED-A161-42B2-80B6-68F6D5146287}" dt="2023-01-25T14:46:41.402" v="99"/>
          <ac:spMkLst>
            <pc:docMk/>
            <pc:sldMk cId="287047927" sldId="327"/>
            <ac:spMk id="11" creationId="{5ECB3CAE-47AB-43FF-8486-E499DBE1AF3E}"/>
          </ac:spMkLst>
        </pc:spChg>
        <pc:spChg chg="replST">
          <ac:chgData name="Jean-Luc Kui" userId="878fcfaf-2892-4487-9609-2b089f297847" providerId="ADAL" clId="{605037ED-A161-42B2-80B6-68F6D5146287}" dt="2023-01-25T14:46:41.420" v="102"/>
          <ac:spMkLst>
            <pc:docMk/>
            <pc:sldMk cId="287047927" sldId="327"/>
            <ac:spMk id="23" creationId="{CB38D721-8E75-418B-B1CB-0CB3543828C5}"/>
          </ac:spMkLst>
        </pc:spChg>
        <pc:grpChg chg="replST">
          <ac:chgData name="Jean-Luc Kui" userId="878fcfaf-2892-4487-9609-2b089f297847" providerId="ADAL" clId="{605037ED-A161-42B2-80B6-68F6D5146287}" dt="2023-01-25T14:46:41.394" v="98"/>
          <ac:grpSpMkLst>
            <pc:docMk/>
            <pc:sldMk cId="287047927" sldId="327"/>
            <ac:grpSpMk id="5" creationId="{68F4B90B-DC20-41FC-84EB-2CB97FE58B8E}"/>
          </ac:grpSpMkLst>
        </pc:grpChg>
        <pc:grpChg chg="replST">
          <ac:chgData name="Jean-Luc Kui" userId="878fcfaf-2892-4487-9609-2b089f297847" providerId="ADAL" clId="{605037ED-A161-42B2-80B6-68F6D5146287}" dt="2023-01-25T14:46:41.415" v="101"/>
          <ac:grpSpMkLst>
            <pc:docMk/>
            <pc:sldMk cId="287047927" sldId="327"/>
            <ac:grpSpMk id="9" creationId="{376B80B0-BCBC-4407-9708-0D626BEFD731}"/>
          </ac:grpSpMkLst>
        </pc:grpChg>
        <pc:picChg chg="replST">
          <ac:chgData name="Jean-Luc Kui" userId="878fcfaf-2892-4487-9609-2b089f297847" providerId="ADAL" clId="{605037ED-A161-42B2-80B6-68F6D5146287}" dt="2023-01-25T14:46:41.426" v="103"/>
          <ac:picMkLst>
            <pc:docMk/>
            <pc:sldMk cId="287047927" sldId="327"/>
            <ac:picMk id="15" creationId="{D447452D-C13F-4C4C-BF93-2185A6A36082}"/>
          </ac:picMkLst>
        </pc:picChg>
      </pc:sldChg>
      <pc:sldChg chg="modSp mod">
        <pc:chgData name="Jean-Luc Kui" userId="878fcfaf-2892-4487-9609-2b089f297847" providerId="ADAL" clId="{605037ED-A161-42B2-80B6-68F6D5146287}" dt="2023-01-25T14:46:41.448" v="106"/>
        <pc:sldMkLst>
          <pc:docMk/>
          <pc:sldMk cId="1788029995" sldId="328"/>
        </pc:sldMkLst>
        <pc:spChg chg="replST">
          <ac:chgData name="Jean-Luc Kui" userId="878fcfaf-2892-4487-9609-2b089f297847" providerId="ADAL" clId="{605037ED-A161-42B2-80B6-68F6D5146287}" dt="2023-01-25T14:46:41.442" v="105"/>
          <ac:spMkLst>
            <pc:docMk/>
            <pc:sldMk cId="1788029995" sldId="328"/>
            <ac:spMk id="5" creationId="{F0C69276-BE7A-4993-BDFD-7A1C8004627F}"/>
          </ac:spMkLst>
        </pc:spChg>
        <pc:spChg chg="replST">
          <ac:chgData name="Jean-Luc Kui" userId="878fcfaf-2892-4487-9609-2b089f297847" providerId="ADAL" clId="{605037ED-A161-42B2-80B6-68F6D5146287}" dt="2023-01-25T14:46:41.436" v="104"/>
          <ac:spMkLst>
            <pc:docMk/>
            <pc:sldMk cId="1788029995" sldId="328"/>
            <ac:spMk id="6" creationId="{882799FC-61AF-453F-8D98-9085E5FE12F1}"/>
          </ac:spMkLst>
        </pc:spChg>
        <pc:picChg chg="replST">
          <ac:chgData name="Jean-Luc Kui" userId="878fcfaf-2892-4487-9609-2b089f297847" providerId="ADAL" clId="{605037ED-A161-42B2-80B6-68F6D5146287}" dt="2023-01-25T14:46:41.448" v="106"/>
          <ac:picMkLst>
            <pc:docMk/>
            <pc:sldMk cId="1788029995" sldId="328"/>
            <ac:picMk id="4" creationId="{D9A3E44D-B3F2-4261-9BDE-616AC19124E1}"/>
          </ac:picMkLst>
        </pc:picChg>
      </pc:sldChg>
      <pc:sldChg chg="modSp mod">
        <pc:chgData name="Jean-Luc Kui" userId="878fcfaf-2892-4487-9609-2b089f297847" providerId="ADAL" clId="{605037ED-A161-42B2-80B6-68F6D5146287}" dt="2023-01-25T14:46:41.503" v="112"/>
        <pc:sldMkLst>
          <pc:docMk/>
          <pc:sldMk cId="1020331583" sldId="330"/>
        </pc:sldMkLst>
        <pc:spChg chg="replST">
          <ac:chgData name="Jean-Luc Kui" userId="878fcfaf-2892-4487-9609-2b089f297847" providerId="ADAL" clId="{605037ED-A161-42B2-80B6-68F6D5146287}" dt="2023-01-25T14:46:41.469" v="109"/>
          <ac:spMkLst>
            <pc:docMk/>
            <pc:sldMk cId="1020331583" sldId="330"/>
            <ac:spMk id="6" creationId="{CBE7892C-E48B-4779-910D-D73873257875}"/>
          </ac:spMkLst>
        </pc:spChg>
        <pc:spChg chg="replST">
          <ac:chgData name="Jean-Luc Kui" userId="878fcfaf-2892-4487-9609-2b089f297847" providerId="ADAL" clId="{605037ED-A161-42B2-80B6-68F6D5146287}" dt="2023-01-25T14:46:41.464" v="108"/>
          <ac:spMkLst>
            <pc:docMk/>
            <pc:sldMk cId="1020331583" sldId="330"/>
            <ac:spMk id="11" creationId="{5ECB3CAE-47AB-43FF-8486-E499DBE1AF3E}"/>
          </ac:spMkLst>
        </pc:spChg>
        <pc:spChg chg="replST">
          <ac:chgData name="Jean-Luc Kui" userId="878fcfaf-2892-4487-9609-2b089f297847" providerId="ADAL" clId="{605037ED-A161-42B2-80B6-68F6D5146287}" dt="2023-01-25T14:46:41.503" v="112"/>
          <ac:spMkLst>
            <pc:docMk/>
            <pc:sldMk cId="1020331583" sldId="330"/>
            <ac:spMk id="16" creationId="{1FFB3C5A-9D98-4504-BA06-2673DB57F8E9}"/>
          </ac:spMkLst>
        </pc:spChg>
        <pc:grpChg chg="replST">
          <ac:chgData name="Jean-Luc Kui" userId="878fcfaf-2892-4487-9609-2b089f297847" providerId="ADAL" clId="{605037ED-A161-42B2-80B6-68F6D5146287}" dt="2023-01-25T14:46:41.458" v="107"/>
          <ac:grpSpMkLst>
            <pc:docMk/>
            <pc:sldMk cId="1020331583" sldId="330"/>
            <ac:grpSpMk id="5" creationId="{68F4B90B-DC20-41FC-84EB-2CB97FE58B8E}"/>
          </ac:grpSpMkLst>
        </pc:grpChg>
        <pc:grpChg chg="replST">
          <ac:chgData name="Jean-Luc Kui" userId="878fcfaf-2892-4487-9609-2b089f297847" providerId="ADAL" clId="{605037ED-A161-42B2-80B6-68F6D5146287}" dt="2023-01-25T14:46:41.477" v="110"/>
          <ac:grpSpMkLst>
            <pc:docMk/>
            <pc:sldMk cId="1020331583" sldId="330"/>
            <ac:grpSpMk id="9" creationId="{376B80B0-BCBC-4407-9708-0D626BEFD731}"/>
          </ac:grpSpMkLst>
        </pc:grpChg>
        <pc:picChg chg="replST">
          <ac:chgData name="Jean-Luc Kui" userId="878fcfaf-2892-4487-9609-2b089f297847" providerId="ADAL" clId="{605037ED-A161-42B2-80B6-68F6D5146287}" dt="2023-01-25T14:46:41.483" v="111"/>
          <ac:picMkLst>
            <pc:docMk/>
            <pc:sldMk cId="1020331583" sldId="330"/>
            <ac:picMk id="12" creationId="{144AA3E5-EC9A-4F48-BA0B-E2D6D5BCA7C1}"/>
          </ac:picMkLst>
        </pc:picChg>
      </pc:sldChg>
      <pc:sldChg chg="modSp mod">
        <pc:chgData name="Jean-Luc Kui" userId="878fcfaf-2892-4487-9609-2b089f297847" providerId="ADAL" clId="{605037ED-A161-42B2-80B6-68F6D5146287}" dt="2023-01-25T14:46:40.887" v="36"/>
        <pc:sldMkLst>
          <pc:docMk/>
          <pc:sldMk cId="1087891859" sldId="331"/>
        </pc:sldMkLst>
        <pc:spChg chg="replST">
          <ac:chgData name="Jean-Luc Kui" userId="878fcfaf-2892-4487-9609-2b089f297847" providerId="ADAL" clId="{605037ED-A161-42B2-80B6-68F6D5146287}" dt="2023-01-25T14:46:40.861" v="32"/>
          <ac:spMkLst>
            <pc:docMk/>
            <pc:sldMk cId="1087891859" sldId="331"/>
            <ac:spMk id="8" creationId="{BD55E269-684F-4C28-8B2A-87DA37A5A103}"/>
          </ac:spMkLst>
        </pc:spChg>
        <pc:spChg chg="replST">
          <ac:chgData name="Jean-Luc Kui" userId="878fcfaf-2892-4487-9609-2b089f297847" providerId="ADAL" clId="{605037ED-A161-42B2-80B6-68F6D5146287}" dt="2023-01-25T14:46:40.874" v="34"/>
          <ac:spMkLst>
            <pc:docMk/>
            <pc:sldMk cId="1087891859" sldId="331"/>
            <ac:spMk id="26" creationId="{C2ADBBC4-3B03-4610-BB36-F533E4F45C33}"/>
          </ac:spMkLst>
        </pc:spChg>
        <pc:grpChg chg="replST">
          <ac:chgData name="Jean-Luc Kui" userId="878fcfaf-2892-4487-9609-2b089f297847" providerId="ADAL" clId="{605037ED-A161-42B2-80B6-68F6D5146287}" dt="2023-01-25T14:46:40.868" v="33"/>
          <ac:grpSpMkLst>
            <pc:docMk/>
            <pc:sldMk cId="1087891859" sldId="331"/>
            <ac:grpSpMk id="9" creationId="{8EAA4EB3-003D-422E-8EED-77978963378E}"/>
          </ac:grpSpMkLst>
        </pc:grpChg>
        <pc:grpChg chg="replST">
          <ac:chgData name="Jean-Luc Kui" userId="878fcfaf-2892-4487-9609-2b089f297847" providerId="ADAL" clId="{605037ED-A161-42B2-80B6-68F6D5146287}" dt="2023-01-25T14:46:40.881" v="35"/>
          <ac:grpSpMkLst>
            <pc:docMk/>
            <pc:sldMk cId="1087891859" sldId="331"/>
            <ac:grpSpMk id="23" creationId="{E32063FB-B3E8-4731-8EF7-96BDC9F18F08}"/>
          </ac:grpSpMkLst>
        </pc:grpChg>
        <pc:picChg chg="replST">
          <ac:chgData name="Jean-Luc Kui" userId="878fcfaf-2892-4487-9609-2b089f297847" providerId="ADAL" clId="{605037ED-A161-42B2-80B6-68F6D5146287}" dt="2023-01-25T14:46:40.887" v="36"/>
          <ac:picMkLst>
            <pc:docMk/>
            <pc:sldMk cId="1087891859" sldId="331"/>
            <ac:picMk id="4" creationId="{8567688B-04F6-4029-9FD2-6999FEA0B7A7}"/>
          </ac:picMkLst>
        </pc:picChg>
      </pc:sldChg>
      <pc:sldChg chg="modSp mod">
        <pc:chgData name="Jean-Luc Kui" userId="878fcfaf-2892-4487-9609-2b089f297847" providerId="ADAL" clId="{605037ED-A161-42B2-80B6-68F6D5146287}" dt="2023-01-25T14:46:41.144" v="67"/>
        <pc:sldMkLst>
          <pc:docMk/>
          <pc:sldMk cId="744949216" sldId="332"/>
        </pc:sldMkLst>
        <pc:spChg chg="replST">
          <ac:chgData name="Jean-Luc Kui" userId="878fcfaf-2892-4487-9609-2b089f297847" providerId="ADAL" clId="{605037ED-A161-42B2-80B6-68F6D5146287}" dt="2023-01-25T14:46:41.131" v="65"/>
          <ac:spMkLst>
            <pc:docMk/>
            <pc:sldMk cId="744949216" sldId="332"/>
            <ac:spMk id="11" creationId="{F2B3A5AA-9B08-4E2A-90A2-E73508917930}"/>
          </ac:spMkLst>
        </pc:spChg>
        <pc:grpChg chg="replST">
          <ac:chgData name="Jean-Luc Kui" userId="878fcfaf-2892-4487-9609-2b089f297847" providerId="ADAL" clId="{605037ED-A161-42B2-80B6-68F6D5146287}" dt="2023-01-25T14:46:41.125" v="64"/>
          <ac:grpSpMkLst>
            <pc:docMk/>
            <pc:sldMk cId="744949216" sldId="332"/>
            <ac:grpSpMk id="5" creationId="{BB52F78C-6536-4D13-8E1E-6E450F5276CB}"/>
          </ac:grpSpMkLst>
        </pc:grpChg>
        <pc:grpChg chg="replST">
          <ac:chgData name="Jean-Luc Kui" userId="878fcfaf-2892-4487-9609-2b089f297847" providerId="ADAL" clId="{605037ED-A161-42B2-80B6-68F6D5146287}" dt="2023-01-25T14:46:41.137" v="66"/>
          <ac:grpSpMkLst>
            <pc:docMk/>
            <pc:sldMk cId="744949216" sldId="332"/>
            <ac:grpSpMk id="13" creationId="{64EFD199-3546-49FD-84C1-AE0F34A5ECDC}"/>
          </ac:grpSpMkLst>
        </pc:grpChg>
        <pc:picChg chg="replST">
          <ac:chgData name="Jean-Luc Kui" userId="878fcfaf-2892-4487-9609-2b089f297847" providerId="ADAL" clId="{605037ED-A161-42B2-80B6-68F6D5146287}" dt="2023-01-25T14:46:41.144" v="67"/>
          <ac:picMkLst>
            <pc:docMk/>
            <pc:sldMk cId="744949216" sldId="332"/>
            <ac:picMk id="12" creationId="{512129EC-20F5-49E6-86D4-8A26D8501774}"/>
          </ac:picMkLst>
        </pc:picChg>
      </pc:sldChg>
      <pc:sldChg chg="modSp mod">
        <pc:chgData name="Jean-Luc Kui" userId="878fcfaf-2892-4487-9609-2b089f297847" providerId="ADAL" clId="{605037ED-A161-42B2-80B6-68F6D5146287}" dt="2023-01-25T14:46:41.528" v="115"/>
        <pc:sldMkLst>
          <pc:docMk/>
          <pc:sldMk cId="3385808421" sldId="333"/>
        </pc:sldMkLst>
        <pc:spChg chg="replST">
          <ac:chgData name="Jean-Luc Kui" userId="878fcfaf-2892-4487-9609-2b089f297847" providerId="ADAL" clId="{605037ED-A161-42B2-80B6-68F6D5146287}" dt="2023-01-25T14:46:41.521" v="114"/>
          <ac:spMkLst>
            <pc:docMk/>
            <pc:sldMk cId="3385808421" sldId="333"/>
            <ac:spMk id="5" creationId="{F0C69276-BE7A-4993-BDFD-7A1C8004627F}"/>
          </ac:spMkLst>
        </pc:spChg>
        <pc:spChg chg="replST">
          <ac:chgData name="Jean-Luc Kui" userId="878fcfaf-2892-4487-9609-2b089f297847" providerId="ADAL" clId="{605037ED-A161-42B2-80B6-68F6D5146287}" dt="2023-01-25T14:46:41.514" v="113"/>
          <ac:spMkLst>
            <pc:docMk/>
            <pc:sldMk cId="3385808421" sldId="333"/>
            <ac:spMk id="6" creationId="{882799FC-61AF-453F-8D98-9085E5FE12F1}"/>
          </ac:spMkLst>
        </pc:spChg>
        <pc:picChg chg="replST">
          <ac:chgData name="Jean-Luc Kui" userId="878fcfaf-2892-4487-9609-2b089f297847" providerId="ADAL" clId="{605037ED-A161-42B2-80B6-68F6D5146287}" dt="2023-01-25T14:46:41.528" v="115"/>
          <ac:picMkLst>
            <pc:docMk/>
            <pc:sldMk cId="3385808421" sldId="333"/>
            <ac:picMk id="4" creationId="{D9A3E44D-B3F2-4261-9BDE-616AC19124E1}"/>
          </ac:picMkLst>
        </pc:picChg>
      </pc:sldChg>
      <pc:sldChg chg="addSp delSp modSp mod">
        <pc:chgData name="Jean-Luc Kui" userId="878fcfaf-2892-4487-9609-2b089f297847" providerId="ADAL" clId="{605037ED-A161-42B2-80B6-68F6D5146287}" dt="2023-01-25T14:46:41.573" v="121"/>
        <pc:sldMkLst>
          <pc:docMk/>
          <pc:sldMk cId="804404902" sldId="334"/>
        </pc:sldMkLst>
        <pc:spChg chg="replST">
          <ac:chgData name="Jean-Luc Kui" userId="878fcfaf-2892-4487-9609-2b089f297847" providerId="ADAL" clId="{605037ED-A161-42B2-80B6-68F6D5146287}" dt="2023-01-25T14:46:41.539" v="116"/>
          <ac:spMkLst>
            <pc:docMk/>
            <pc:sldMk cId="804404902" sldId="334"/>
            <ac:spMk id="8" creationId="{BD55E269-684F-4C28-8B2A-87DA37A5A103}"/>
          </ac:spMkLst>
        </pc:spChg>
        <pc:spChg chg="add mod replST">
          <ac:chgData name="Jean-Luc Kui" userId="878fcfaf-2892-4487-9609-2b089f297847" providerId="ADAL" clId="{605037ED-A161-42B2-80B6-68F6D5146287}" dt="2023-01-25T14:46:41.573" v="121"/>
          <ac:spMkLst>
            <pc:docMk/>
            <pc:sldMk cId="804404902" sldId="334"/>
            <ac:spMk id="17" creationId="{36BE6647-4424-47BA-B73A-F8FE1351CE20}"/>
          </ac:spMkLst>
        </pc:spChg>
        <pc:spChg chg="replST">
          <ac:chgData name="Jean-Luc Kui" userId="878fcfaf-2892-4487-9609-2b089f297847" providerId="ADAL" clId="{605037ED-A161-42B2-80B6-68F6D5146287}" dt="2023-01-25T14:46:41.553" v="118"/>
          <ac:spMkLst>
            <pc:docMk/>
            <pc:sldMk cId="804404902" sldId="334"/>
            <ac:spMk id="26" creationId="{C2ADBBC4-3B03-4610-BB36-F533E4F45C33}"/>
          </ac:spMkLst>
        </pc:spChg>
        <pc:grpChg chg="replST">
          <ac:chgData name="Jean-Luc Kui" userId="878fcfaf-2892-4487-9609-2b089f297847" providerId="ADAL" clId="{605037ED-A161-42B2-80B6-68F6D5146287}" dt="2023-01-25T14:46:41.545" v="117"/>
          <ac:grpSpMkLst>
            <pc:docMk/>
            <pc:sldMk cId="804404902" sldId="334"/>
            <ac:grpSpMk id="9" creationId="{8EAA4EB3-003D-422E-8EED-77978963378E}"/>
          </ac:grpSpMkLst>
        </pc:grpChg>
        <pc:grpChg chg="del">
          <ac:chgData name="Jean-Luc Kui" userId="878fcfaf-2892-4487-9609-2b089f297847" providerId="ADAL" clId="{605037ED-A161-42B2-80B6-68F6D5146287}" dt="2023-01-25T14:41:49.962" v="5" actId="478"/>
          <ac:grpSpMkLst>
            <pc:docMk/>
            <pc:sldMk cId="804404902" sldId="334"/>
            <ac:grpSpMk id="16" creationId="{D719AA58-FE14-43A5-9689-B03411812358}"/>
          </ac:grpSpMkLst>
        </pc:grpChg>
        <pc:grpChg chg="replST">
          <ac:chgData name="Jean-Luc Kui" userId="878fcfaf-2892-4487-9609-2b089f297847" providerId="ADAL" clId="{605037ED-A161-42B2-80B6-68F6D5146287}" dt="2023-01-25T14:46:41.560" v="119"/>
          <ac:grpSpMkLst>
            <pc:docMk/>
            <pc:sldMk cId="804404902" sldId="334"/>
            <ac:grpSpMk id="23" creationId="{E32063FB-B3E8-4731-8EF7-96BDC9F18F08}"/>
          </ac:grpSpMkLst>
        </pc:grpChg>
        <pc:picChg chg="replST">
          <ac:chgData name="Jean-Luc Kui" userId="878fcfaf-2892-4487-9609-2b089f297847" providerId="ADAL" clId="{605037ED-A161-42B2-80B6-68F6D5146287}" dt="2023-01-25T14:46:41.567" v="120"/>
          <ac:picMkLst>
            <pc:docMk/>
            <pc:sldMk cId="804404902" sldId="334"/>
            <ac:picMk id="3" creationId="{D87844DC-6967-4CB1-B5CA-2E0E8E1965A2}"/>
          </ac:picMkLst>
        </pc:picChg>
      </pc:sldChg>
    </pc:docChg>
  </pc:docChgLst>
  <pc:docChgLst>
    <pc:chgData name="Gwendoline Le-Huu" userId="d6c99726-2c83-40fa-b912-5b7902e4a58e" providerId="ADAL" clId="{EF46E13B-F2AB-491A-9C3D-C06CF996C126}"/>
    <pc:docChg chg="undo custSel addSld delSld modSld sldOrd">
      <pc:chgData name="Gwendoline Le-Huu" userId="d6c99726-2c83-40fa-b912-5b7902e4a58e" providerId="ADAL" clId="{EF46E13B-F2AB-491A-9C3D-C06CF996C126}" dt="2023-01-10T15:26:02.222" v="854" actId="1037"/>
      <pc:docMkLst>
        <pc:docMk/>
      </pc:docMkLst>
      <pc:sldChg chg="modSp mod">
        <pc:chgData name="Gwendoline Le-Huu" userId="d6c99726-2c83-40fa-b912-5b7902e4a58e" providerId="ADAL" clId="{EF46E13B-F2AB-491A-9C3D-C06CF996C126}" dt="2023-01-10T14:43:11.192" v="7" actId="20577"/>
        <pc:sldMkLst>
          <pc:docMk/>
          <pc:sldMk cId="3912447134" sldId="256"/>
        </pc:sldMkLst>
        <pc:spChg chg="mod">
          <ac:chgData name="Gwendoline Le-Huu" userId="d6c99726-2c83-40fa-b912-5b7902e4a58e" providerId="ADAL" clId="{EF46E13B-F2AB-491A-9C3D-C06CF996C126}" dt="2023-01-10T14:43:11.192" v="7" actId="20577"/>
          <ac:spMkLst>
            <pc:docMk/>
            <pc:sldMk cId="3912447134" sldId="256"/>
            <ac:spMk id="5" creationId="{542AE630-C646-4F10-A02F-8CD36B903E7C}"/>
          </ac:spMkLst>
        </pc:spChg>
      </pc:sldChg>
      <pc:sldChg chg="modSp mod">
        <pc:chgData name="Gwendoline Le-Huu" userId="d6c99726-2c83-40fa-b912-5b7902e4a58e" providerId="ADAL" clId="{EF46E13B-F2AB-491A-9C3D-C06CF996C126}" dt="2023-01-10T14:52:34.001" v="848" actId="20577"/>
        <pc:sldMkLst>
          <pc:docMk/>
          <pc:sldMk cId="3130695163" sldId="274"/>
        </pc:sldMkLst>
        <pc:spChg chg="mod">
          <ac:chgData name="Gwendoline Le-Huu" userId="d6c99726-2c83-40fa-b912-5b7902e4a58e" providerId="ADAL" clId="{EF46E13B-F2AB-491A-9C3D-C06CF996C126}" dt="2023-01-10T14:52:34.001" v="848" actId="20577"/>
          <ac:spMkLst>
            <pc:docMk/>
            <pc:sldMk cId="3130695163" sldId="274"/>
            <ac:spMk id="4" creationId="{B73A8F23-3500-4B82-AC25-3641264DCAD7}"/>
          </ac:spMkLst>
        </pc:spChg>
      </pc:sldChg>
      <pc:sldChg chg="modSp add mod ord setBg">
        <pc:chgData name="Gwendoline Le-Huu" userId="d6c99726-2c83-40fa-b912-5b7902e4a58e" providerId="ADAL" clId="{EF46E13B-F2AB-491A-9C3D-C06CF996C126}" dt="2023-01-10T14:45:25.654" v="77" actId="20577"/>
        <pc:sldMkLst>
          <pc:docMk/>
          <pc:sldMk cId="3385808421" sldId="333"/>
        </pc:sldMkLst>
        <pc:spChg chg="mod">
          <ac:chgData name="Gwendoline Le-Huu" userId="d6c99726-2c83-40fa-b912-5b7902e4a58e" providerId="ADAL" clId="{EF46E13B-F2AB-491A-9C3D-C06CF996C126}" dt="2023-01-10T14:45:25.654" v="77" actId="20577"/>
          <ac:spMkLst>
            <pc:docMk/>
            <pc:sldMk cId="3385808421" sldId="333"/>
            <ac:spMk id="5" creationId="{F0C69276-BE7A-4993-BDFD-7A1C8004627F}"/>
          </ac:spMkLst>
        </pc:spChg>
      </pc:sldChg>
      <pc:sldChg chg="addSp delSp modSp mod">
        <pc:chgData name="Gwendoline Le-Huu" userId="d6c99726-2c83-40fa-b912-5b7902e4a58e" providerId="ADAL" clId="{EF46E13B-F2AB-491A-9C3D-C06CF996C126}" dt="2023-01-10T15:26:02.222" v="854" actId="1037"/>
        <pc:sldMkLst>
          <pc:docMk/>
          <pc:sldMk cId="804404902" sldId="334"/>
        </pc:sldMkLst>
        <pc:spChg chg="mod">
          <ac:chgData name="Gwendoline Le-Huu" userId="d6c99726-2c83-40fa-b912-5b7902e4a58e" providerId="ADAL" clId="{EF46E13B-F2AB-491A-9C3D-C06CF996C126}" dt="2023-01-10T14:45:56.035" v="141" actId="20577"/>
          <ac:spMkLst>
            <pc:docMk/>
            <pc:sldMk cId="804404902" sldId="334"/>
            <ac:spMk id="14" creationId="{418C76B8-4211-4ADE-81E7-1DA466C62DD3}"/>
          </ac:spMkLst>
        </pc:spChg>
        <pc:spChg chg="mod">
          <ac:chgData name="Gwendoline Le-Huu" userId="d6c99726-2c83-40fa-b912-5b7902e4a58e" providerId="ADAL" clId="{EF46E13B-F2AB-491A-9C3D-C06CF996C126}" dt="2023-01-10T15:25:53.924" v="849"/>
          <ac:spMkLst>
            <pc:docMk/>
            <pc:sldMk cId="804404902" sldId="334"/>
            <ac:spMk id="18" creationId="{7BAF38E6-E24C-46EA-9F0D-F71B1BF8540D}"/>
          </ac:spMkLst>
        </pc:spChg>
        <pc:spChg chg="mod">
          <ac:chgData name="Gwendoline Le-Huu" userId="d6c99726-2c83-40fa-b912-5b7902e4a58e" providerId="ADAL" clId="{EF46E13B-F2AB-491A-9C3D-C06CF996C126}" dt="2023-01-10T15:25:53.924" v="849"/>
          <ac:spMkLst>
            <pc:docMk/>
            <pc:sldMk cId="804404902" sldId="334"/>
            <ac:spMk id="19" creationId="{D9E2D7A3-E4A7-4DE4-9C68-944EC481A5A2}"/>
          </ac:spMkLst>
        </pc:spChg>
        <pc:spChg chg="mod">
          <ac:chgData name="Gwendoline Le-Huu" userId="d6c99726-2c83-40fa-b912-5b7902e4a58e" providerId="ADAL" clId="{EF46E13B-F2AB-491A-9C3D-C06CF996C126}" dt="2023-01-10T14:52:15.835" v="836" actId="1076"/>
          <ac:spMkLst>
            <pc:docMk/>
            <pc:sldMk cId="804404902" sldId="334"/>
            <ac:spMk id="27" creationId="{33DCD509-D297-4DE1-B4A2-AFAC29A770E0}"/>
          </ac:spMkLst>
        </pc:spChg>
        <pc:grpChg chg="add mod">
          <ac:chgData name="Gwendoline Le-Huu" userId="d6c99726-2c83-40fa-b912-5b7902e4a58e" providerId="ADAL" clId="{EF46E13B-F2AB-491A-9C3D-C06CF996C126}" dt="2023-01-10T15:26:02.222" v="854" actId="1037"/>
          <ac:grpSpMkLst>
            <pc:docMk/>
            <pc:sldMk cId="804404902" sldId="334"/>
            <ac:grpSpMk id="16" creationId="{D719AA58-FE14-43A5-9689-B03411812358}"/>
          </ac:grpSpMkLst>
        </pc:grpChg>
        <pc:picChg chg="add mod">
          <ac:chgData name="Gwendoline Le-Huu" userId="d6c99726-2c83-40fa-b912-5b7902e4a58e" providerId="ADAL" clId="{EF46E13B-F2AB-491A-9C3D-C06CF996C126}" dt="2023-01-10T14:47:28.720" v="156" actId="1076"/>
          <ac:picMkLst>
            <pc:docMk/>
            <pc:sldMk cId="804404902" sldId="334"/>
            <ac:picMk id="3" creationId="{D87844DC-6967-4CB1-B5CA-2E0E8E1965A2}"/>
          </ac:picMkLst>
        </pc:picChg>
        <pc:picChg chg="add del mod">
          <ac:chgData name="Gwendoline Le-Huu" userId="d6c99726-2c83-40fa-b912-5b7902e4a58e" providerId="ADAL" clId="{EF46E13B-F2AB-491A-9C3D-C06CF996C126}" dt="2023-01-10T14:47:23.668" v="155" actId="478"/>
          <ac:picMkLst>
            <pc:docMk/>
            <pc:sldMk cId="804404902" sldId="334"/>
            <ac:picMk id="15" creationId="{A067B282-A818-4DE9-9EF7-3A11A5025CFA}"/>
          </ac:picMkLst>
        </pc:picChg>
        <pc:picChg chg="del">
          <ac:chgData name="Gwendoline Le-Huu" userId="d6c99726-2c83-40fa-b912-5b7902e4a58e" providerId="ADAL" clId="{EF46E13B-F2AB-491A-9C3D-C06CF996C126}" dt="2023-01-10T14:45:43.931" v="80" actId="478"/>
          <ac:picMkLst>
            <pc:docMk/>
            <pc:sldMk cId="804404902" sldId="334"/>
            <ac:picMk id="17" creationId="{997B1491-03CC-4DD1-BDCF-7E6525452212}"/>
          </ac:picMkLst>
        </pc:picChg>
      </pc:sldChg>
      <pc:sldChg chg="add del setBg">
        <pc:chgData name="Gwendoline Le-Huu" userId="d6c99726-2c83-40fa-b912-5b7902e4a58e" providerId="ADAL" clId="{EF46E13B-F2AB-491A-9C3D-C06CF996C126}" dt="2023-01-10T14:45:37.554" v="79"/>
        <pc:sldMkLst>
          <pc:docMk/>
          <pc:sldMk cId="2979989753" sldId="334"/>
        </pc:sldMkLst>
      </pc:sldChg>
    </pc:docChg>
  </pc:docChgLst>
  <pc:docChgLst>
    <pc:chgData name="Yasmine Maya Kamili" userId="S::yasmine.maya.kamili@fr.ey.com::68d894e5-b043-43cf-86b4-a2bc4ad2f87e" providerId="AD" clId="Web-{26FE284A-B88A-517F-16F9-56E1F35DCC28}"/>
    <pc:docChg chg="addSld delSld modSld sldOrd">
      <pc:chgData name="Yasmine Maya Kamili" userId="S::yasmine.maya.kamili@fr.ey.com::68d894e5-b043-43cf-86b4-a2bc4ad2f87e" providerId="AD" clId="Web-{26FE284A-B88A-517F-16F9-56E1F35DCC28}" dt="2023-09-15T14:16:08.557" v="690" actId="20577"/>
      <pc:docMkLst>
        <pc:docMk/>
      </pc:docMkLst>
      <pc:sldChg chg="modSp">
        <pc:chgData name="Yasmine Maya Kamili" userId="S::yasmine.maya.kamili@fr.ey.com::68d894e5-b043-43cf-86b4-a2bc4ad2f87e" providerId="AD" clId="Web-{26FE284A-B88A-517F-16F9-56E1F35DCC28}" dt="2023-09-15T09:47:37.983" v="10" actId="20577"/>
        <pc:sldMkLst>
          <pc:docMk/>
          <pc:sldMk cId="3912447134" sldId="256"/>
        </pc:sldMkLst>
        <pc:spChg chg="mod">
          <ac:chgData name="Yasmine Maya Kamili" userId="S::yasmine.maya.kamili@fr.ey.com::68d894e5-b043-43cf-86b4-a2bc4ad2f87e" providerId="AD" clId="Web-{26FE284A-B88A-517F-16F9-56E1F35DCC28}" dt="2023-09-15T09:47:37.983" v="10" actId="20577"/>
          <ac:spMkLst>
            <pc:docMk/>
            <pc:sldMk cId="3912447134" sldId="256"/>
            <ac:spMk id="5" creationId="{542AE630-C646-4F10-A02F-8CD36B903E7C}"/>
          </ac:spMkLst>
        </pc:spChg>
      </pc:sldChg>
      <pc:sldChg chg="addSp modSp">
        <pc:chgData name="Yasmine Maya Kamili" userId="S::yasmine.maya.kamili@fr.ey.com::68d894e5-b043-43cf-86b4-a2bc4ad2f87e" providerId="AD" clId="Web-{26FE284A-B88A-517F-16F9-56E1F35DCC28}" dt="2023-09-15T10:24:47.451" v="161"/>
        <pc:sldMkLst>
          <pc:docMk/>
          <pc:sldMk cId="1249397149" sldId="261"/>
        </pc:sldMkLst>
        <pc:spChg chg="add mod">
          <ac:chgData name="Yasmine Maya Kamili" userId="S::yasmine.maya.kamili@fr.ey.com::68d894e5-b043-43cf-86b4-a2bc4ad2f87e" providerId="AD" clId="Web-{26FE284A-B88A-517F-16F9-56E1F35DCC28}" dt="2023-09-15T10:15:32.494" v="155" actId="1076"/>
          <ac:spMkLst>
            <pc:docMk/>
            <pc:sldMk cId="1249397149" sldId="261"/>
            <ac:spMk id="2" creationId="{DF53D769-4C8D-6830-CF93-DFC947A5E629}"/>
          </ac:spMkLst>
        </pc:spChg>
        <pc:spChg chg="add">
          <ac:chgData name="Yasmine Maya Kamili" userId="S::yasmine.maya.kamili@fr.ey.com::68d894e5-b043-43cf-86b4-a2bc4ad2f87e" providerId="AD" clId="Web-{26FE284A-B88A-517F-16F9-56E1F35DCC28}" dt="2023-09-15T10:24:47.451" v="161"/>
          <ac:spMkLst>
            <pc:docMk/>
            <pc:sldMk cId="1249397149" sldId="261"/>
            <ac:spMk id="3" creationId="{E98DEB32-CA8E-6C08-A10E-E8027ABD3D64}"/>
          </ac:spMkLst>
        </pc:spChg>
      </pc:sldChg>
      <pc:sldChg chg="addSp">
        <pc:chgData name="Yasmine Maya Kamili" userId="S::yasmine.maya.kamili@fr.ey.com::68d894e5-b043-43cf-86b4-a2bc4ad2f87e" providerId="AD" clId="Web-{26FE284A-B88A-517F-16F9-56E1F35DCC28}" dt="2023-09-15T10:24:53.263" v="162"/>
        <pc:sldMkLst>
          <pc:docMk/>
          <pc:sldMk cId="159229950" sldId="266"/>
        </pc:sldMkLst>
        <pc:spChg chg="add">
          <ac:chgData name="Yasmine Maya Kamili" userId="S::yasmine.maya.kamili@fr.ey.com::68d894e5-b043-43cf-86b4-a2bc4ad2f87e" providerId="AD" clId="Web-{26FE284A-B88A-517F-16F9-56E1F35DCC28}" dt="2023-09-15T10:15:59.510" v="156"/>
          <ac:spMkLst>
            <pc:docMk/>
            <pc:sldMk cId="159229950" sldId="266"/>
            <ac:spMk id="3" creationId="{395AC757-BCF9-07CB-4485-293EBC1F4112}"/>
          </ac:spMkLst>
        </pc:spChg>
        <pc:spChg chg="add">
          <ac:chgData name="Yasmine Maya Kamili" userId="S::yasmine.maya.kamili@fr.ey.com::68d894e5-b043-43cf-86b4-a2bc4ad2f87e" providerId="AD" clId="Web-{26FE284A-B88A-517F-16F9-56E1F35DCC28}" dt="2023-09-15T10:24:53.263" v="162"/>
          <ac:spMkLst>
            <pc:docMk/>
            <pc:sldMk cId="159229950" sldId="266"/>
            <ac:spMk id="4" creationId="{E98DEB32-CA8E-6C08-A10E-E8027ABD3D64}"/>
          </ac:spMkLst>
        </pc:spChg>
      </pc:sldChg>
      <pc:sldChg chg="modSp mod setBg">
        <pc:chgData name="Yasmine Maya Kamili" userId="S::yasmine.maya.kamili@fr.ey.com::68d894e5-b043-43cf-86b4-a2bc4ad2f87e" providerId="AD" clId="Web-{26FE284A-B88A-517F-16F9-56E1F35DCC28}" dt="2023-09-15T14:08:57.833" v="401" actId="20577"/>
        <pc:sldMkLst>
          <pc:docMk/>
          <pc:sldMk cId="2117922883" sldId="271"/>
        </pc:sldMkLst>
        <pc:spChg chg="mod">
          <ac:chgData name="Yasmine Maya Kamili" userId="S::yasmine.maya.kamili@fr.ey.com::68d894e5-b043-43cf-86b4-a2bc4ad2f87e" providerId="AD" clId="Web-{26FE284A-B88A-517F-16F9-56E1F35DCC28}" dt="2023-09-15T14:08:57.833" v="401" actId="20577"/>
          <ac:spMkLst>
            <pc:docMk/>
            <pc:sldMk cId="2117922883" sldId="271"/>
            <ac:spMk id="4" creationId="{38E4BF62-DDB3-4AA1-B119-A0B13CE63692}"/>
          </ac:spMkLst>
        </pc:spChg>
      </pc:sldChg>
      <pc:sldChg chg="addSp delSp modSp">
        <pc:chgData name="Yasmine Maya Kamili" userId="S::yasmine.maya.kamili@fr.ey.com::68d894e5-b043-43cf-86b4-a2bc4ad2f87e" providerId="AD" clId="Web-{26FE284A-B88A-517F-16F9-56E1F35DCC28}" dt="2023-09-15T14:06:22.560" v="364"/>
        <pc:sldMkLst>
          <pc:docMk/>
          <pc:sldMk cId="1224995552" sldId="319"/>
        </pc:sldMkLst>
        <pc:spChg chg="add">
          <ac:chgData name="Yasmine Maya Kamili" userId="S::yasmine.maya.kamili@fr.ey.com::68d894e5-b043-43cf-86b4-a2bc4ad2f87e" providerId="AD" clId="Web-{26FE284A-B88A-517F-16F9-56E1F35DCC28}" dt="2023-09-15T14:06:22.560" v="364"/>
          <ac:spMkLst>
            <pc:docMk/>
            <pc:sldMk cId="1224995552" sldId="319"/>
            <ac:spMk id="5" creationId="{2A4C9CD3-E566-034E-A9E2-752710DA0C05}"/>
          </ac:spMkLst>
        </pc:spChg>
        <pc:spChg chg="mod">
          <ac:chgData name="Yasmine Maya Kamili" userId="S::yasmine.maya.kamili@fr.ey.com::68d894e5-b043-43cf-86b4-a2bc4ad2f87e" providerId="AD" clId="Web-{26FE284A-B88A-517F-16F9-56E1F35DCC28}" dt="2023-09-15T09:56:17.595" v="110" actId="20577"/>
          <ac:spMkLst>
            <pc:docMk/>
            <pc:sldMk cId="1224995552" sldId="319"/>
            <ac:spMk id="27" creationId="{33DCD509-D297-4DE1-B4A2-AFAC29A770E0}"/>
          </ac:spMkLst>
        </pc:spChg>
        <pc:picChg chg="add mod">
          <ac:chgData name="Yasmine Maya Kamili" userId="S::yasmine.maya.kamili@fr.ey.com::68d894e5-b043-43cf-86b4-a2bc4ad2f87e" providerId="AD" clId="Web-{26FE284A-B88A-517F-16F9-56E1F35DCC28}" dt="2023-09-15T09:52:40.072" v="47" actId="1076"/>
          <ac:picMkLst>
            <pc:docMk/>
            <pc:sldMk cId="1224995552" sldId="319"/>
            <ac:picMk id="2" creationId="{C3EEDCC4-FFF4-CF7F-1336-4BCB7D2F2315}"/>
          </ac:picMkLst>
        </pc:picChg>
        <pc:picChg chg="del">
          <ac:chgData name="Yasmine Maya Kamili" userId="S::yasmine.maya.kamili@fr.ey.com::68d894e5-b043-43cf-86b4-a2bc4ad2f87e" providerId="AD" clId="Web-{26FE284A-B88A-517F-16F9-56E1F35DCC28}" dt="2023-09-15T09:51:56.539" v="40"/>
          <ac:picMkLst>
            <pc:docMk/>
            <pc:sldMk cId="1224995552" sldId="319"/>
            <ac:picMk id="6" creationId="{A5142180-6E65-46DD-95AF-DD6ED140B2AD}"/>
          </ac:picMkLst>
        </pc:picChg>
      </pc:sldChg>
      <pc:sldChg chg="addSp delSp modSp ord">
        <pc:chgData name="Yasmine Maya Kamili" userId="S::yasmine.maya.kamili@fr.ey.com::68d894e5-b043-43cf-86b4-a2bc4ad2f87e" providerId="AD" clId="Web-{26FE284A-B88A-517F-16F9-56E1F35DCC28}" dt="2023-09-15T14:00:06.652" v="363"/>
        <pc:sldMkLst>
          <pc:docMk/>
          <pc:sldMk cId="3280602316" sldId="320"/>
        </pc:sldMkLst>
        <pc:spChg chg="add">
          <ac:chgData name="Yasmine Maya Kamili" userId="S::yasmine.maya.kamili@fr.ey.com::68d894e5-b043-43cf-86b4-a2bc4ad2f87e" providerId="AD" clId="Web-{26FE284A-B88A-517F-16F9-56E1F35DCC28}" dt="2023-09-15T10:24:41.263" v="160"/>
          <ac:spMkLst>
            <pc:docMk/>
            <pc:sldMk cId="3280602316" sldId="320"/>
            <ac:spMk id="5" creationId="{E98DEB32-CA8E-6C08-A10E-E8027ABD3D64}"/>
          </ac:spMkLst>
        </pc:spChg>
        <pc:spChg chg="mod">
          <ac:chgData name="Yasmine Maya Kamili" userId="S::yasmine.maya.kamili@fr.ey.com::68d894e5-b043-43cf-86b4-a2bc4ad2f87e" providerId="AD" clId="Web-{26FE284A-B88A-517F-16F9-56E1F35DCC28}" dt="2023-09-15T09:57:21.222" v="120" actId="20577"/>
          <ac:spMkLst>
            <pc:docMk/>
            <pc:sldMk cId="3280602316" sldId="320"/>
            <ac:spMk id="27" creationId="{33DCD509-D297-4DE1-B4A2-AFAC29A770E0}"/>
          </ac:spMkLst>
        </pc:spChg>
        <pc:picChg chg="add mod">
          <ac:chgData name="Yasmine Maya Kamili" userId="S::yasmine.maya.kamili@fr.ey.com::68d894e5-b043-43cf-86b4-a2bc4ad2f87e" providerId="AD" clId="Web-{26FE284A-B88A-517F-16F9-56E1F35DCC28}" dt="2023-09-15T10:10:47.984" v="127" actId="1076"/>
          <ac:picMkLst>
            <pc:docMk/>
            <pc:sldMk cId="3280602316" sldId="320"/>
            <ac:picMk id="2" creationId="{AD15FBCB-D08C-F864-6C95-B711B2893510}"/>
          </ac:picMkLst>
        </pc:picChg>
        <pc:picChg chg="add mod">
          <ac:chgData name="Yasmine Maya Kamili" userId="S::yasmine.maya.kamili@fr.ey.com::68d894e5-b043-43cf-86b4-a2bc4ad2f87e" providerId="AD" clId="Web-{26FE284A-B88A-517F-16F9-56E1F35DCC28}" dt="2023-09-15T10:14:22.820" v="134" actId="1076"/>
          <ac:picMkLst>
            <pc:docMk/>
            <pc:sldMk cId="3280602316" sldId="320"/>
            <ac:picMk id="3" creationId="{B71C28B1-45BF-5D70-AE87-9ADD2984EF2D}"/>
          </ac:picMkLst>
        </pc:picChg>
        <pc:picChg chg="del">
          <ac:chgData name="Yasmine Maya Kamili" userId="S::yasmine.maya.kamili@fr.ey.com::68d894e5-b043-43cf-86b4-a2bc4ad2f87e" providerId="AD" clId="Web-{26FE284A-B88A-517F-16F9-56E1F35DCC28}" dt="2023-09-15T09:57:22.035" v="121"/>
          <ac:picMkLst>
            <pc:docMk/>
            <pc:sldMk cId="3280602316" sldId="320"/>
            <ac:picMk id="4" creationId="{83C8D3C9-211E-4843-87B3-B39F979691D7}"/>
          </ac:picMkLst>
        </pc:picChg>
        <pc:picChg chg="del">
          <ac:chgData name="Yasmine Maya Kamili" userId="S::yasmine.maya.kamili@fr.ey.com::68d894e5-b043-43cf-86b4-a2bc4ad2f87e" providerId="AD" clId="Web-{26FE284A-B88A-517F-16F9-56E1F35DCC28}" dt="2023-09-15T09:57:24.144" v="122"/>
          <ac:picMkLst>
            <pc:docMk/>
            <pc:sldMk cId="3280602316" sldId="320"/>
            <ac:picMk id="6" creationId="{4784DD4C-8E41-4FF6-B5BA-CAB964F9995F}"/>
          </ac:picMkLst>
        </pc:picChg>
      </pc:sldChg>
      <pc:sldChg chg="modSp">
        <pc:chgData name="Yasmine Maya Kamili" userId="S::yasmine.maya.kamili@fr.ey.com::68d894e5-b043-43cf-86b4-a2bc4ad2f87e" providerId="AD" clId="Web-{26FE284A-B88A-517F-16F9-56E1F35DCC28}" dt="2023-09-15T13:52:48.631" v="279" actId="20577"/>
        <pc:sldMkLst>
          <pc:docMk/>
          <pc:sldMk cId="1020331583" sldId="330"/>
        </pc:sldMkLst>
        <pc:spChg chg="mod">
          <ac:chgData name="Yasmine Maya Kamili" userId="S::yasmine.maya.kamili@fr.ey.com::68d894e5-b043-43cf-86b4-a2bc4ad2f87e" providerId="AD" clId="Web-{26FE284A-B88A-517F-16F9-56E1F35DCC28}" dt="2023-09-15T13:52:48.631" v="279" actId="20577"/>
          <ac:spMkLst>
            <pc:docMk/>
            <pc:sldMk cId="1020331583" sldId="330"/>
            <ac:spMk id="8" creationId="{A5CDACC8-265C-46F4-8F7B-D44F7C9A9540}"/>
          </ac:spMkLst>
        </pc:spChg>
      </pc:sldChg>
      <pc:sldChg chg="addSp delSp modSp ord">
        <pc:chgData name="Yasmine Maya Kamili" userId="S::yasmine.maya.kamili@fr.ey.com::68d894e5-b043-43cf-86b4-a2bc4ad2f87e" providerId="AD" clId="Web-{26FE284A-B88A-517F-16F9-56E1F35DCC28}" dt="2023-09-15T10:24:27.778" v="157"/>
        <pc:sldMkLst>
          <pc:docMk/>
          <pc:sldMk cId="1087891859" sldId="331"/>
        </pc:sldMkLst>
        <pc:spChg chg="add">
          <ac:chgData name="Yasmine Maya Kamili" userId="S::yasmine.maya.kamili@fr.ey.com::68d894e5-b043-43cf-86b4-a2bc4ad2f87e" providerId="AD" clId="Web-{26FE284A-B88A-517F-16F9-56E1F35DCC28}" dt="2023-09-15T10:24:27.778" v="157"/>
          <ac:spMkLst>
            <pc:docMk/>
            <pc:sldMk cId="1087891859" sldId="331"/>
            <ac:spMk id="4" creationId="{E98DEB32-CA8E-6C08-A10E-E8027ABD3D64}"/>
          </ac:spMkLst>
        </pc:spChg>
        <pc:spChg chg="mod">
          <ac:chgData name="Yasmine Maya Kamili" userId="S::yasmine.maya.kamili@fr.ey.com::68d894e5-b043-43cf-86b4-a2bc4ad2f87e" providerId="AD" clId="Web-{26FE284A-B88A-517F-16F9-56E1F35DCC28}" dt="2023-09-15T09:54:14.825" v="65" actId="20577"/>
          <ac:spMkLst>
            <pc:docMk/>
            <pc:sldMk cId="1087891859" sldId="331"/>
            <ac:spMk id="27" creationId="{33DCD509-D297-4DE1-B4A2-AFAC29A770E0}"/>
          </ac:spMkLst>
        </pc:spChg>
        <pc:picChg chg="add mod">
          <ac:chgData name="Yasmine Maya Kamili" userId="S::yasmine.maya.kamili@fr.ey.com::68d894e5-b043-43cf-86b4-a2bc4ad2f87e" providerId="AD" clId="Web-{26FE284A-B88A-517F-16F9-56E1F35DCC28}" dt="2023-09-15T09:48:57.892" v="18" actId="1076"/>
          <ac:picMkLst>
            <pc:docMk/>
            <pc:sldMk cId="1087891859" sldId="331"/>
            <ac:picMk id="2" creationId="{7E9860F5-77D9-95EF-3DC6-28AF6E9B3DF8}"/>
          </ac:picMkLst>
        </pc:picChg>
        <pc:picChg chg="del">
          <ac:chgData name="Yasmine Maya Kamili" userId="S::yasmine.maya.kamili@fr.ey.com::68d894e5-b043-43cf-86b4-a2bc4ad2f87e" providerId="AD" clId="Web-{26FE284A-B88A-517F-16F9-56E1F35DCC28}" dt="2023-09-15T09:48:50.533" v="16"/>
          <ac:picMkLst>
            <pc:docMk/>
            <pc:sldMk cId="1087891859" sldId="331"/>
            <ac:picMk id="3" creationId="{9DBA7B9B-8BA4-42C7-8F49-86C7A475A7EE}"/>
          </ac:picMkLst>
        </pc:picChg>
      </pc:sldChg>
      <pc:sldChg chg="ord">
        <pc:chgData name="Yasmine Maya Kamili" userId="S::yasmine.maya.kamili@fr.ey.com::68d894e5-b043-43cf-86b4-a2bc4ad2f87e" providerId="AD" clId="Web-{26FE284A-B88A-517F-16F9-56E1F35DCC28}" dt="2023-09-15T13:29:23.533" v="164"/>
        <pc:sldMkLst>
          <pc:docMk/>
          <pc:sldMk cId="744949216" sldId="332"/>
        </pc:sldMkLst>
      </pc:sldChg>
      <pc:sldChg chg="modSp">
        <pc:chgData name="Yasmine Maya Kamili" userId="S::yasmine.maya.kamili@fr.ey.com::68d894e5-b043-43cf-86b4-a2bc4ad2f87e" providerId="AD" clId="Web-{26FE284A-B88A-517F-16F9-56E1F35DCC28}" dt="2023-09-15T13:54:51.981" v="358" actId="1076"/>
        <pc:sldMkLst>
          <pc:docMk/>
          <pc:sldMk cId="40593118" sldId="336"/>
        </pc:sldMkLst>
        <pc:spChg chg="mod">
          <ac:chgData name="Yasmine Maya Kamili" userId="S::yasmine.maya.kamili@fr.ey.com::68d894e5-b043-43cf-86b4-a2bc4ad2f87e" providerId="AD" clId="Web-{26FE284A-B88A-517F-16F9-56E1F35DCC28}" dt="2023-09-15T13:54:51.981" v="358" actId="1076"/>
          <ac:spMkLst>
            <pc:docMk/>
            <pc:sldMk cId="40593118" sldId="336"/>
            <ac:spMk id="13" creationId="{A74E8EF0-BBB7-42EF-91DC-8EB03466FF8E}"/>
          </ac:spMkLst>
        </pc:spChg>
      </pc:sldChg>
      <pc:sldChg chg="addSp delSp modSp">
        <pc:chgData name="Yasmine Maya Kamili" userId="S::yasmine.maya.kamili@fr.ey.com::68d894e5-b043-43cf-86b4-a2bc4ad2f87e" providerId="AD" clId="Web-{26FE284A-B88A-517F-16F9-56E1F35DCC28}" dt="2023-09-15T10:24:34.544" v="159"/>
        <pc:sldMkLst>
          <pc:docMk/>
          <pc:sldMk cId="1668432784" sldId="337"/>
        </pc:sldMkLst>
        <pc:spChg chg="add">
          <ac:chgData name="Yasmine Maya Kamili" userId="S::yasmine.maya.kamili@fr.ey.com::68d894e5-b043-43cf-86b4-a2bc4ad2f87e" providerId="AD" clId="Web-{26FE284A-B88A-517F-16F9-56E1F35DCC28}" dt="2023-09-15T10:24:34.544" v="159"/>
          <ac:spMkLst>
            <pc:docMk/>
            <pc:sldMk cId="1668432784" sldId="337"/>
            <ac:spMk id="5" creationId="{E98DEB32-CA8E-6C08-A10E-E8027ABD3D64}"/>
          </ac:spMkLst>
        </pc:spChg>
        <pc:spChg chg="mod ord">
          <ac:chgData name="Yasmine Maya Kamili" userId="S::yasmine.maya.kamili@fr.ey.com::68d894e5-b043-43cf-86b4-a2bc4ad2f87e" providerId="AD" clId="Web-{26FE284A-B88A-517F-16F9-56E1F35DCC28}" dt="2023-09-15T09:51:12.944" v="39" actId="14100"/>
          <ac:spMkLst>
            <pc:docMk/>
            <pc:sldMk cId="1668432784" sldId="337"/>
            <ac:spMk id="16" creationId="{D8B3C12E-6D3D-4AD7-AB5F-D10069D76CC7}"/>
          </ac:spMkLst>
        </pc:spChg>
        <pc:spChg chg="mod">
          <ac:chgData name="Yasmine Maya Kamili" userId="S::yasmine.maya.kamili@fr.ey.com::68d894e5-b043-43cf-86b4-a2bc4ad2f87e" providerId="AD" clId="Web-{26FE284A-B88A-517F-16F9-56E1F35DCC28}" dt="2023-09-15T09:55:20.359" v="84" actId="20577"/>
          <ac:spMkLst>
            <pc:docMk/>
            <pc:sldMk cId="1668432784" sldId="337"/>
            <ac:spMk id="17" creationId="{35FF47F8-AFA9-4D70-BF06-6D65761E2380}"/>
          </ac:spMkLst>
        </pc:spChg>
        <pc:picChg chg="del">
          <ac:chgData name="Yasmine Maya Kamili" userId="S::yasmine.maya.kamili@fr.ey.com::68d894e5-b043-43cf-86b4-a2bc4ad2f87e" providerId="AD" clId="Web-{26FE284A-B88A-517F-16F9-56E1F35DCC28}" dt="2023-09-15T09:50:43.318" v="31"/>
          <ac:picMkLst>
            <pc:docMk/>
            <pc:sldMk cId="1668432784" sldId="337"/>
            <ac:picMk id="3" creationId="{9DBA7B9B-8BA4-42C7-8F49-86C7A475A7EE}"/>
          </ac:picMkLst>
        </pc:picChg>
        <pc:picChg chg="add mod">
          <ac:chgData name="Yasmine Maya Kamili" userId="S::yasmine.maya.kamili@fr.ey.com::68d894e5-b043-43cf-86b4-a2bc4ad2f87e" providerId="AD" clId="Web-{26FE284A-B88A-517F-16F9-56E1F35DCC28}" dt="2023-09-15T09:51:05.928" v="37" actId="1076"/>
          <ac:picMkLst>
            <pc:docMk/>
            <pc:sldMk cId="1668432784" sldId="337"/>
            <ac:picMk id="4" creationId="{48A004A3-7BA9-310B-93BE-041C574BE5EB}"/>
          </ac:picMkLst>
        </pc:picChg>
      </pc:sldChg>
      <pc:sldChg chg="addSp delSp modSp">
        <pc:chgData name="Yasmine Maya Kamili" userId="S::yasmine.maya.kamili@fr.ey.com::68d894e5-b043-43cf-86b4-a2bc4ad2f87e" providerId="AD" clId="Web-{26FE284A-B88A-517F-16F9-56E1F35DCC28}" dt="2023-09-15T10:24:31.075" v="158"/>
        <pc:sldMkLst>
          <pc:docMk/>
          <pc:sldMk cId="2468881027" sldId="338"/>
        </pc:sldMkLst>
        <pc:spChg chg="mod">
          <ac:chgData name="Yasmine Maya Kamili" userId="S::yasmine.maya.kamili@fr.ey.com::68d894e5-b043-43cf-86b4-a2bc4ad2f87e" providerId="AD" clId="Web-{26FE284A-B88A-517F-16F9-56E1F35DCC28}" dt="2023-09-15T09:49:51.066" v="30" actId="14100"/>
          <ac:spMkLst>
            <pc:docMk/>
            <pc:sldMk cId="2468881027" sldId="338"/>
            <ac:spMk id="2" creationId="{0D73CBAD-2A35-4CA1-826B-D411A201BAF5}"/>
          </ac:spMkLst>
        </pc:spChg>
        <pc:spChg chg="add">
          <ac:chgData name="Yasmine Maya Kamili" userId="S::yasmine.maya.kamili@fr.ey.com::68d894e5-b043-43cf-86b4-a2bc4ad2f87e" providerId="AD" clId="Web-{26FE284A-B88A-517F-16F9-56E1F35DCC28}" dt="2023-09-15T10:24:31.075" v="158"/>
          <ac:spMkLst>
            <pc:docMk/>
            <pc:sldMk cId="2468881027" sldId="338"/>
            <ac:spMk id="7" creationId="{E98DEB32-CA8E-6C08-A10E-E8027ABD3D64}"/>
          </ac:spMkLst>
        </pc:spChg>
        <pc:spChg chg="mod">
          <ac:chgData name="Yasmine Maya Kamili" userId="S::yasmine.maya.kamili@fr.ey.com::68d894e5-b043-43cf-86b4-a2bc4ad2f87e" providerId="AD" clId="Web-{26FE284A-B88A-517F-16F9-56E1F35DCC28}" dt="2023-09-15T09:55:25.562" v="85" actId="20577"/>
          <ac:spMkLst>
            <pc:docMk/>
            <pc:sldMk cId="2468881027" sldId="338"/>
            <ac:spMk id="27" creationId="{33DCD509-D297-4DE1-B4A2-AFAC29A770E0}"/>
          </ac:spMkLst>
        </pc:spChg>
        <pc:picChg chg="del">
          <ac:chgData name="Yasmine Maya Kamili" userId="S::yasmine.maya.kamili@fr.ey.com::68d894e5-b043-43cf-86b4-a2bc4ad2f87e" providerId="AD" clId="Web-{26FE284A-B88A-517F-16F9-56E1F35DCC28}" dt="2023-09-15T09:49:08.690" v="19"/>
          <ac:picMkLst>
            <pc:docMk/>
            <pc:sldMk cId="2468881027" sldId="338"/>
            <ac:picMk id="3" creationId="{9DBA7B9B-8BA4-42C7-8F49-86C7A475A7EE}"/>
          </ac:picMkLst>
        </pc:picChg>
        <pc:picChg chg="add del mod">
          <ac:chgData name="Yasmine Maya Kamili" userId="S::yasmine.maya.kamili@fr.ey.com::68d894e5-b043-43cf-86b4-a2bc4ad2f87e" providerId="AD" clId="Web-{26FE284A-B88A-517F-16F9-56E1F35DCC28}" dt="2023-09-15T09:49:14.065" v="21"/>
          <ac:picMkLst>
            <pc:docMk/>
            <pc:sldMk cId="2468881027" sldId="338"/>
            <ac:picMk id="4" creationId="{5E2B02F9-6F9D-AA20-4675-A42038566108}"/>
          </ac:picMkLst>
        </pc:picChg>
        <pc:picChg chg="add mod ord">
          <ac:chgData name="Yasmine Maya Kamili" userId="S::yasmine.maya.kamili@fr.ey.com::68d894e5-b043-43cf-86b4-a2bc4ad2f87e" providerId="AD" clId="Web-{26FE284A-B88A-517F-16F9-56E1F35DCC28}" dt="2023-09-15T09:49:39.581" v="27"/>
          <ac:picMkLst>
            <pc:docMk/>
            <pc:sldMk cId="2468881027" sldId="338"/>
            <ac:picMk id="6" creationId="{7CA68102-DA90-8B22-2ED2-7D2EDF543855}"/>
          </ac:picMkLst>
        </pc:picChg>
      </pc:sldChg>
      <pc:sldChg chg="modSp">
        <pc:chgData name="Yasmine Maya Kamili" userId="S::yasmine.maya.kamili@fr.ey.com::68d894e5-b043-43cf-86b4-a2bc4ad2f87e" providerId="AD" clId="Web-{26FE284A-B88A-517F-16F9-56E1F35DCC28}" dt="2023-09-15T09:56:02.579" v="99" actId="20577"/>
        <pc:sldMkLst>
          <pc:docMk/>
          <pc:sldMk cId="2335319350" sldId="339"/>
        </pc:sldMkLst>
        <pc:spChg chg="mod">
          <ac:chgData name="Yasmine Maya Kamili" userId="S::yasmine.maya.kamili@fr.ey.com::68d894e5-b043-43cf-86b4-a2bc4ad2f87e" providerId="AD" clId="Web-{26FE284A-B88A-517F-16F9-56E1F35DCC28}" dt="2023-09-15T09:56:02.579" v="99" actId="20577"/>
          <ac:spMkLst>
            <pc:docMk/>
            <pc:sldMk cId="2335319350" sldId="339"/>
            <ac:spMk id="17" creationId="{35FF47F8-AFA9-4D70-BF06-6D65761E2380}"/>
          </ac:spMkLst>
        </pc:spChg>
      </pc:sldChg>
      <pc:sldChg chg="modSp add mod ord replId setBg">
        <pc:chgData name="Yasmine Maya Kamili" userId="S::yasmine.maya.kamili@fr.ey.com::68d894e5-b043-43cf-86b4-a2bc4ad2f87e" providerId="AD" clId="Web-{26FE284A-B88A-517F-16F9-56E1F35DCC28}" dt="2023-09-15T13:53:02.288" v="280"/>
        <pc:sldMkLst>
          <pc:docMk/>
          <pc:sldMk cId="1387125864" sldId="340"/>
        </pc:sldMkLst>
        <pc:spChg chg="mod">
          <ac:chgData name="Yasmine Maya Kamili" userId="S::yasmine.maya.kamili@fr.ey.com::68d894e5-b043-43cf-86b4-a2bc4ad2f87e" providerId="AD" clId="Web-{26FE284A-B88A-517F-16F9-56E1F35DCC28}" dt="2023-09-15T13:30:23.473" v="182" actId="20577"/>
          <ac:spMkLst>
            <pc:docMk/>
            <pc:sldMk cId="1387125864" sldId="340"/>
            <ac:spMk id="5" creationId="{F0C69276-BE7A-4993-BDFD-7A1C8004627F}"/>
          </ac:spMkLst>
        </pc:spChg>
      </pc:sldChg>
      <pc:sldChg chg="addSp delSp modSp add mod ord replId setBg">
        <pc:chgData name="Yasmine Maya Kamili" userId="S::yasmine.maya.kamili@fr.ey.com::68d894e5-b043-43cf-86b4-a2bc4ad2f87e" providerId="AD" clId="Web-{26FE284A-B88A-517F-16F9-56E1F35DCC28}" dt="2023-09-15T13:55:26.295" v="361" actId="1076"/>
        <pc:sldMkLst>
          <pc:docMk/>
          <pc:sldMk cId="4283685142" sldId="341"/>
        </pc:sldMkLst>
        <pc:spChg chg="add">
          <ac:chgData name="Yasmine Maya Kamili" userId="S::yasmine.maya.kamili@fr.ey.com::68d894e5-b043-43cf-86b4-a2bc4ad2f87e" providerId="AD" clId="Web-{26FE284A-B88A-517F-16F9-56E1F35DCC28}" dt="2023-09-15T13:55:15.810" v="360"/>
          <ac:spMkLst>
            <pc:docMk/>
            <pc:sldMk cId="4283685142" sldId="341"/>
            <ac:spMk id="8" creationId="{28EF0CC5-37A5-8C25-EB89-58797D79912A}"/>
          </ac:spMkLst>
        </pc:spChg>
        <pc:spChg chg="mod">
          <ac:chgData name="Yasmine Maya Kamili" userId="S::yasmine.maya.kamili@fr.ey.com::68d894e5-b043-43cf-86b4-a2bc4ad2f87e" providerId="AD" clId="Web-{26FE284A-B88A-517F-16F9-56E1F35DCC28}" dt="2023-09-15T13:54:21.558" v="348" actId="20577"/>
          <ac:spMkLst>
            <pc:docMk/>
            <pc:sldMk cId="4283685142" sldId="341"/>
            <ac:spMk id="13" creationId="{A74E8EF0-BBB7-42EF-91DC-8EB03466FF8E}"/>
          </ac:spMkLst>
        </pc:spChg>
        <pc:spChg chg="mod">
          <ac:chgData name="Yasmine Maya Kamili" userId="S::yasmine.maya.kamili@fr.ey.com::68d894e5-b043-43cf-86b4-a2bc4ad2f87e" providerId="AD" clId="Web-{26FE284A-B88A-517F-16F9-56E1F35DCC28}" dt="2023-09-15T13:32:23.118" v="257" actId="20577"/>
          <ac:spMkLst>
            <pc:docMk/>
            <pc:sldMk cId="4283685142" sldId="341"/>
            <ac:spMk id="22" creationId="{A3E3C223-DC03-4ABF-9719-EB2AFF9DBCE1}"/>
          </ac:spMkLst>
        </pc:spChg>
        <pc:grpChg chg="mod">
          <ac:chgData name="Yasmine Maya Kamili" userId="S::yasmine.maya.kamili@fr.ey.com::68d894e5-b043-43cf-86b4-a2bc4ad2f87e" providerId="AD" clId="Web-{26FE284A-B88A-517F-16F9-56E1F35DCC28}" dt="2023-09-15T13:55:26.295" v="361" actId="1076"/>
          <ac:grpSpMkLst>
            <pc:docMk/>
            <pc:sldMk cId="4283685142" sldId="341"/>
            <ac:grpSpMk id="2" creationId="{4490C1E5-2D61-4738-9DD4-5F84ABB6E468}"/>
          </ac:grpSpMkLst>
        </pc:grpChg>
        <pc:picChg chg="add mod">
          <ac:chgData name="Yasmine Maya Kamili" userId="S::yasmine.maya.kamili@fr.ey.com::68d894e5-b043-43cf-86b4-a2bc4ad2f87e" providerId="AD" clId="Web-{26FE284A-B88A-517F-16F9-56E1F35DCC28}" dt="2023-09-15T13:54:35.199" v="355" actId="1076"/>
          <ac:picMkLst>
            <pc:docMk/>
            <pc:sldMk cId="4283685142" sldId="341"/>
            <ac:picMk id="3" creationId="{E500B607-94BF-4907-A1B6-46BC3B0A94F3}"/>
          </ac:picMkLst>
        </pc:picChg>
        <pc:picChg chg="del">
          <ac:chgData name="Yasmine Maya Kamili" userId="S::yasmine.maya.kamili@fr.ey.com::68d894e5-b043-43cf-86b4-a2bc4ad2f87e" providerId="AD" clId="Web-{26FE284A-B88A-517F-16F9-56E1F35DCC28}" dt="2023-09-15T13:31:11.100" v="187"/>
          <ac:picMkLst>
            <pc:docMk/>
            <pc:sldMk cId="4283685142" sldId="341"/>
            <ac:picMk id="1029" creationId="{00000000-0000-0000-0000-000000000000}"/>
          </ac:picMkLst>
        </pc:picChg>
      </pc:sldChg>
      <pc:sldChg chg="add replId">
        <pc:chgData name="Yasmine Maya Kamili" userId="S::yasmine.maya.kamili@fr.ey.com::68d894e5-b043-43cf-86b4-a2bc4ad2f87e" providerId="AD" clId="Web-{26FE284A-B88A-517F-16F9-56E1F35DCC28}" dt="2023-09-15T14:07:38.439" v="365"/>
        <pc:sldMkLst>
          <pc:docMk/>
          <pc:sldMk cId="2792031226" sldId="342"/>
        </pc:sldMkLst>
      </pc:sldChg>
      <pc:sldChg chg="delSp add del replId">
        <pc:chgData name="Yasmine Maya Kamili" userId="S::yasmine.maya.kamili@fr.ey.com::68d894e5-b043-43cf-86b4-a2bc4ad2f87e" providerId="AD" clId="Web-{26FE284A-B88A-517F-16F9-56E1F35DCC28}" dt="2023-09-15T14:09:14.896" v="406"/>
        <pc:sldMkLst>
          <pc:docMk/>
          <pc:sldMk cId="3590910332" sldId="343"/>
        </pc:sldMkLst>
        <pc:spChg chg="del">
          <ac:chgData name="Yasmine Maya Kamili" userId="S::yasmine.maya.kamili@fr.ey.com::68d894e5-b043-43cf-86b4-a2bc4ad2f87e" providerId="AD" clId="Web-{26FE284A-B88A-517F-16F9-56E1F35DCC28}" dt="2023-09-15T14:09:04.552" v="404"/>
          <ac:spMkLst>
            <pc:docMk/>
            <pc:sldMk cId="3590910332" sldId="343"/>
            <ac:spMk id="4" creationId="{38E4BF62-DDB3-4AA1-B119-A0B13CE63692}"/>
          </ac:spMkLst>
        </pc:spChg>
        <pc:spChg chg="del">
          <ac:chgData name="Yasmine Maya Kamili" userId="S::yasmine.maya.kamili@fr.ey.com::68d894e5-b043-43cf-86b4-a2bc4ad2f87e" providerId="AD" clId="Web-{26FE284A-B88A-517F-16F9-56E1F35DCC28}" dt="2023-09-15T14:09:02.115" v="403"/>
          <ac:spMkLst>
            <pc:docMk/>
            <pc:sldMk cId="3590910332" sldId="343"/>
            <ac:spMk id="6" creationId="{AEC2620A-5067-4933-9743-E78CAC43F08C}"/>
          </ac:spMkLst>
        </pc:spChg>
        <pc:picChg chg="del">
          <ac:chgData name="Yasmine Maya Kamili" userId="S::yasmine.maya.kamili@fr.ey.com::68d894e5-b043-43cf-86b4-a2bc4ad2f87e" providerId="AD" clId="Web-{26FE284A-B88A-517F-16F9-56E1F35DCC28}" dt="2023-09-15T14:09:05.834" v="405"/>
          <ac:picMkLst>
            <pc:docMk/>
            <pc:sldMk cId="3590910332" sldId="343"/>
            <ac:picMk id="5" creationId="{E3EDBA37-1499-4E58-86D0-1507E96AF8D8}"/>
          </ac:picMkLst>
        </pc:picChg>
      </pc:sldChg>
      <pc:sldChg chg="addSp delSp modSp add mod ord replId setBg">
        <pc:chgData name="Yasmine Maya Kamili" userId="S::yasmine.maya.kamili@fr.ey.com::68d894e5-b043-43cf-86b4-a2bc4ad2f87e" providerId="AD" clId="Web-{26FE284A-B88A-517F-16F9-56E1F35DCC28}" dt="2023-09-15T14:15:44.149" v="679" actId="20577"/>
        <pc:sldMkLst>
          <pc:docMk/>
          <pc:sldMk cId="4035742371" sldId="343"/>
        </pc:sldMkLst>
        <pc:spChg chg="add">
          <ac:chgData name="Yasmine Maya Kamili" userId="S::yasmine.maya.kamili@fr.ey.com::68d894e5-b043-43cf-86b4-a2bc4ad2f87e" providerId="AD" clId="Web-{26FE284A-B88A-517F-16F9-56E1F35DCC28}" dt="2023-09-15T14:11:07.417" v="419"/>
          <ac:spMkLst>
            <pc:docMk/>
            <pc:sldMk cId="4035742371" sldId="343"/>
            <ac:spMk id="4" creationId="{3A1EA6D2-EA80-84D9-FD50-C99AA70A48F7}"/>
          </ac:spMkLst>
        </pc:spChg>
        <pc:spChg chg="add mod">
          <ac:chgData name="Yasmine Maya Kamili" userId="S::yasmine.maya.kamili@fr.ey.com::68d894e5-b043-43cf-86b4-a2bc4ad2f87e" providerId="AD" clId="Web-{26FE284A-B88A-517F-16F9-56E1F35DCC28}" dt="2023-09-15T14:13:07.251" v="543" actId="20577"/>
          <ac:spMkLst>
            <pc:docMk/>
            <pc:sldMk cId="4035742371" sldId="343"/>
            <ac:spMk id="6" creationId="{3C6FDF33-6B56-116F-FB9B-8BD1E54A3BB4}"/>
          </ac:spMkLst>
        </pc:spChg>
        <pc:spChg chg="mod">
          <ac:chgData name="Yasmine Maya Kamili" userId="S::yasmine.maya.kamili@fr.ey.com::68d894e5-b043-43cf-86b4-a2bc4ad2f87e" providerId="AD" clId="Web-{26FE284A-B88A-517F-16F9-56E1F35DCC28}" dt="2023-09-15T14:15:44.149" v="679" actId="20577"/>
          <ac:spMkLst>
            <pc:docMk/>
            <pc:sldMk cId="4035742371" sldId="343"/>
            <ac:spMk id="8" creationId="{A04080F2-5909-44BB-A209-5D0E75766657}"/>
          </ac:spMkLst>
        </pc:spChg>
        <pc:spChg chg="del">
          <ac:chgData name="Yasmine Maya Kamili" userId="S::yasmine.maya.kamili@fr.ey.com::68d894e5-b043-43cf-86b4-a2bc4ad2f87e" providerId="AD" clId="Web-{26FE284A-B88A-517F-16F9-56E1F35DCC28}" dt="2023-09-15T14:09:31.100" v="410"/>
          <ac:spMkLst>
            <pc:docMk/>
            <pc:sldMk cId="4035742371" sldId="343"/>
            <ac:spMk id="17" creationId="{86E2B15A-ED6A-4F2B-9337-2F0F28DC729F}"/>
          </ac:spMkLst>
        </pc:spChg>
        <pc:grpChg chg="del">
          <ac:chgData name="Yasmine Maya Kamili" userId="S::yasmine.maya.kamili@fr.ey.com::68d894e5-b043-43cf-86b4-a2bc4ad2f87e" providerId="AD" clId="Web-{26FE284A-B88A-517F-16F9-56E1F35DCC28}" dt="2023-09-15T14:09:31.100" v="410"/>
          <ac:grpSpMkLst>
            <pc:docMk/>
            <pc:sldMk cId="4035742371" sldId="343"/>
            <ac:grpSpMk id="15" creationId="{9E2A57F6-DC39-4BD3-BB03-6DAD1B78188A}"/>
          </ac:grpSpMkLst>
        </pc:grpChg>
        <pc:picChg chg="add mod">
          <ac:chgData name="Yasmine Maya Kamili" userId="S::yasmine.maya.kamili@fr.ey.com::68d894e5-b043-43cf-86b4-a2bc4ad2f87e" providerId="AD" clId="Web-{26FE284A-B88A-517F-16F9-56E1F35DCC28}" dt="2023-09-15T14:10:56.245" v="418" actId="1076"/>
          <ac:picMkLst>
            <pc:docMk/>
            <pc:sldMk cId="4035742371" sldId="343"/>
            <ac:picMk id="2" creationId="{F8F9F09C-9628-FBCD-7A87-D82A37741613}"/>
          </ac:picMkLst>
        </pc:picChg>
        <pc:picChg chg="del">
          <ac:chgData name="Yasmine Maya Kamili" userId="S::yasmine.maya.kamili@fr.ey.com::68d894e5-b043-43cf-86b4-a2bc4ad2f87e" providerId="AD" clId="Web-{26FE284A-B88A-517F-16F9-56E1F35DCC28}" dt="2023-09-15T14:09:29.194" v="409"/>
          <ac:picMkLst>
            <pc:docMk/>
            <pc:sldMk cId="4035742371" sldId="343"/>
            <ac:picMk id="18" creationId="{1FB267F1-7F61-4AB1-B28A-822DABFDC4E5}"/>
          </ac:picMkLst>
        </pc:picChg>
      </pc:sldChg>
      <pc:sldChg chg="addSp delSp modSp add replId">
        <pc:chgData name="Yasmine Maya Kamili" userId="S::yasmine.maya.kamili@fr.ey.com::68d894e5-b043-43cf-86b4-a2bc4ad2f87e" providerId="AD" clId="Web-{26FE284A-B88A-517F-16F9-56E1F35DCC28}" dt="2023-09-15T14:16:08.557" v="690" actId="20577"/>
        <pc:sldMkLst>
          <pc:docMk/>
          <pc:sldMk cId="1584046840" sldId="344"/>
        </pc:sldMkLst>
        <pc:spChg chg="mod">
          <ac:chgData name="Yasmine Maya Kamili" userId="S::yasmine.maya.kamili@fr.ey.com::68d894e5-b043-43cf-86b4-a2bc4ad2f87e" providerId="AD" clId="Web-{26FE284A-B88A-517F-16F9-56E1F35DCC28}" dt="2023-09-15T14:14:27.036" v="648" actId="20577"/>
          <ac:spMkLst>
            <pc:docMk/>
            <pc:sldMk cId="1584046840" sldId="344"/>
            <ac:spMk id="6" creationId="{3C6FDF33-6B56-116F-FB9B-8BD1E54A3BB4}"/>
          </ac:spMkLst>
        </pc:spChg>
        <pc:spChg chg="mod">
          <ac:chgData name="Yasmine Maya Kamili" userId="S::yasmine.maya.kamili@fr.ey.com::68d894e5-b043-43cf-86b4-a2bc4ad2f87e" providerId="AD" clId="Web-{26FE284A-B88A-517F-16F9-56E1F35DCC28}" dt="2023-09-15T14:16:08.557" v="690" actId="20577"/>
          <ac:spMkLst>
            <pc:docMk/>
            <pc:sldMk cId="1584046840" sldId="344"/>
            <ac:spMk id="8" creationId="{A04080F2-5909-44BB-A209-5D0E75766657}"/>
          </ac:spMkLst>
        </pc:spChg>
        <pc:picChg chg="del">
          <ac:chgData name="Yasmine Maya Kamili" userId="S::yasmine.maya.kamili@fr.ey.com::68d894e5-b043-43cf-86b4-a2bc4ad2f87e" providerId="AD" clId="Web-{26FE284A-B88A-517F-16F9-56E1F35DCC28}" dt="2023-09-15T14:14:39.381" v="649"/>
          <ac:picMkLst>
            <pc:docMk/>
            <pc:sldMk cId="1584046840" sldId="344"/>
            <ac:picMk id="2" creationId="{F8F9F09C-9628-FBCD-7A87-D82A37741613}"/>
          </ac:picMkLst>
        </pc:picChg>
        <pc:picChg chg="add mod">
          <ac:chgData name="Yasmine Maya Kamili" userId="S::yasmine.maya.kamili@fr.ey.com::68d894e5-b043-43cf-86b4-a2bc4ad2f87e" providerId="AD" clId="Web-{26FE284A-B88A-517F-16F9-56E1F35DCC28}" dt="2023-09-15T14:15:20.586" v="654" actId="1076"/>
          <ac:picMkLst>
            <pc:docMk/>
            <pc:sldMk cId="1584046840" sldId="344"/>
            <ac:picMk id="3" creationId="{5A35645E-E5F2-C273-EC65-206AA8F1725A}"/>
          </ac:picMkLst>
        </pc:picChg>
      </pc:sldChg>
    </pc:docChg>
  </pc:docChgLst>
  <pc:docChgLst>
    <pc:chgData name="Gwendoline Le-Huu" userId="d6c99726-2c83-40fa-b912-5b7902e4a58e" providerId="ADAL" clId="{AB52D997-23CE-4580-9354-CB3D1BEA5348}"/>
    <pc:docChg chg="undo custSel addSld modSld sldOrd">
      <pc:chgData name="Gwendoline Le-Huu" userId="d6c99726-2c83-40fa-b912-5b7902e4a58e" providerId="ADAL" clId="{AB52D997-23CE-4580-9354-CB3D1BEA5348}" dt="2022-05-18T13:41:53.245" v="221" actId="20577"/>
      <pc:docMkLst>
        <pc:docMk/>
      </pc:docMkLst>
      <pc:sldChg chg="modSp mod">
        <pc:chgData name="Gwendoline Le-Huu" userId="d6c99726-2c83-40fa-b912-5b7902e4a58e" providerId="ADAL" clId="{AB52D997-23CE-4580-9354-CB3D1BEA5348}" dt="2022-05-18T13:31:15.437" v="12" actId="20577"/>
        <pc:sldMkLst>
          <pc:docMk/>
          <pc:sldMk cId="3912447134" sldId="256"/>
        </pc:sldMkLst>
        <pc:spChg chg="mod">
          <ac:chgData name="Gwendoline Le-Huu" userId="d6c99726-2c83-40fa-b912-5b7902e4a58e" providerId="ADAL" clId="{AB52D997-23CE-4580-9354-CB3D1BEA5348}" dt="2022-05-18T13:31:15.437" v="12" actId="20577"/>
          <ac:spMkLst>
            <pc:docMk/>
            <pc:sldMk cId="3912447134" sldId="256"/>
            <ac:spMk id="5" creationId="{542AE630-C646-4F10-A02F-8CD36B903E7C}"/>
          </ac:spMkLst>
        </pc:spChg>
      </pc:sldChg>
      <pc:sldChg chg="addSp delSp modSp mod">
        <pc:chgData name="Gwendoline Le-Huu" userId="d6c99726-2c83-40fa-b912-5b7902e4a58e" providerId="ADAL" clId="{AB52D997-23CE-4580-9354-CB3D1BEA5348}" dt="2022-05-18T13:41:30.312" v="213" actId="478"/>
        <pc:sldMkLst>
          <pc:docMk/>
          <pc:sldMk cId="1249397149" sldId="261"/>
        </pc:sldMkLst>
        <pc:spChg chg="add del">
          <ac:chgData name="Gwendoline Le-Huu" userId="d6c99726-2c83-40fa-b912-5b7902e4a58e" providerId="ADAL" clId="{AB52D997-23CE-4580-9354-CB3D1BEA5348}" dt="2022-05-18T13:40:41.918" v="204" actId="478"/>
          <ac:spMkLst>
            <pc:docMk/>
            <pc:sldMk cId="1249397149" sldId="261"/>
            <ac:spMk id="2" creationId="{353A1157-35C0-4051-B31D-65472B465FDD}"/>
          </ac:spMkLst>
        </pc:spChg>
        <pc:spChg chg="add del mod">
          <ac:chgData name="Gwendoline Le-Huu" userId="d6c99726-2c83-40fa-b912-5b7902e4a58e" providerId="ADAL" clId="{AB52D997-23CE-4580-9354-CB3D1BEA5348}" dt="2022-05-18T13:41:30.312" v="213" actId="478"/>
          <ac:spMkLst>
            <pc:docMk/>
            <pc:sldMk cId="1249397149" sldId="261"/>
            <ac:spMk id="6" creationId="{43BCDBB0-5731-4029-A95F-AE9875F9A27B}"/>
          </ac:spMkLst>
        </pc:spChg>
        <pc:picChg chg="add del">
          <ac:chgData name="Gwendoline Le-Huu" userId="d6c99726-2c83-40fa-b912-5b7902e4a58e" providerId="ADAL" clId="{AB52D997-23CE-4580-9354-CB3D1BEA5348}" dt="2022-05-18T13:40:19.506" v="201" actId="478"/>
          <ac:picMkLst>
            <pc:docMk/>
            <pc:sldMk cId="1249397149" sldId="261"/>
            <ac:picMk id="12" creationId="{EA0FA7F6-690E-4607-BC92-05395D6428CA}"/>
          </ac:picMkLst>
        </pc:picChg>
        <pc:picChg chg="add mod">
          <ac:chgData name="Gwendoline Le-Huu" userId="d6c99726-2c83-40fa-b912-5b7902e4a58e" providerId="ADAL" clId="{AB52D997-23CE-4580-9354-CB3D1BEA5348}" dt="2022-05-18T13:40:27.036" v="202"/>
          <ac:picMkLst>
            <pc:docMk/>
            <pc:sldMk cId="1249397149" sldId="261"/>
            <ac:picMk id="18" creationId="{C7316C66-3AF4-4FE4-AD60-D3BDCCC26DEC}"/>
          </ac:picMkLst>
        </pc:picChg>
        <pc:cxnChg chg="add del mod">
          <ac:chgData name="Gwendoline Le-Huu" userId="d6c99726-2c83-40fa-b912-5b7902e4a58e" providerId="ADAL" clId="{AB52D997-23CE-4580-9354-CB3D1BEA5348}" dt="2022-05-18T13:40:55.099" v="207" actId="478"/>
          <ac:cxnSpMkLst>
            <pc:docMk/>
            <pc:sldMk cId="1249397149" sldId="261"/>
            <ac:cxnSpMk id="4" creationId="{894D0FE9-DB41-49AE-BAD5-B1F2E28DA09C}"/>
          </ac:cxnSpMkLst>
        </pc:cxnChg>
      </pc:sldChg>
      <pc:sldChg chg="addSp delSp modSp mod">
        <pc:chgData name="Gwendoline Le-Huu" userId="d6c99726-2c83-40fa-b912-5b7902e4a58e" providerId="ADAL" clId="{AB52D997-23CE-4580-9354-CB3D1BEA5348}" dt="2022-05-18T13:41:37.395" v="215"/>
        <pc:sldMkLst>
          <pc:docMk/>
          <pc:sldMk cId="159229950" sldId="266"/>
        </pc:sldMkLst>
        <pc:picChg chg="del">
          <ac:chgData name="Gwendoline Le-Huu" userId="d6c99726-2c83-40fa-b912-5b7902e4a58e" providerId="ADAL" clId="{AB52D997-23CE-4580-9354-CB3D1BEA5348}" dt="2022-05-18T13:41:37.047" v="214" actId="478"/>
          <ac:picMkLst>
            <pc:docMk/>
            <pc:sldMk cId="159229950" sldId="266"/>
            <ac:picMk id="12" creationId="{38BE8213-DE24-4241-9768-C0F32DE4DBB5}"/>
          </ac:picMkLst>
        </pc:picChg>
        <pc:picChg chg="add mod">
          <ac:chgData name="Gwendoline Le-Huu" userId="d6c99726-2c83-40fa-b912-5b7902e4a58e" providerId="ADAL" clId="{AB52D997-23CE-4580-9354-CB3D1BEA5348}" dt="2022-05-18T13:41:37.395" v="215"/>
          <ac:picMkLst>
            <pc:docMk/>
            <pc:sldMk cId="159229950" sldId="266"/>
            <ac:picMk id="14" creationId="{C2DA78CA-8EF1-4CE8-AE20-B1A02427CC1C}"/>
          </ac:picMkLst>
        </pc:picChg>
      </pc:sldChg>
      <pc:sldChg chg="modSp mod">
        <pc:chgData name="Gwendoline Le-Huu" userId="d6c99726-2c83-40fa-b912-5b7902e4a58e" providerId="ADAL" clId="{AB52D997-23CE-4580-9354-CB3D1BEA5348}" dt="2022-05-18T13:41:53.245" v="221" actId="20577"/>
        <pc:sldMkLst>
          <pc:docMk/>
          <pc:sldMk cId="3130695163" sldId="274"/>
        </pc:sldMkLst>
        <pc:spChg chg="mod">
          <ac:chgData name="Gwendoline Le-Huu" userId="d6c99726-2c83-40fa-b912-5b7902e4a58e" providerId="ADAL" clId="{AB52D997-23CE-4580-9354-CB3D1BEA5348}" dt="2022-05-18T13:41:53.245" v="221" actId="20577"/>
          <ac:spMkLst>
            <pc:docMk/>
            <pc:sldMk cId="3130695163" sldId="274"/>
            <ac:spMk id="4" creationId="{B73A8F23-3500-4B82-AC25-3641264DCAD7}"/>
          </ac:spMkLst>
        </pc:spChg>
      </pc:sldChg>
      <pc:sldChg chg="addSp delSp modSp mod">
        <pc:chgData name="Gwendoline Le-Huu" userId="d6c99726-2c83-40fa-b912-5b7902e4a58e" providerId="ADAL" clId="{AB52D997-23CE-4580-9354-CB3D1BEA5348}" dt="2022-05-18T13:39:06.362" v="184" actId="1076"/>
        <pc:sldMkLst>
          <pc:docMk/>
          <pc:sldMk cId="1224995552" sldId="319"/>
        </pc:sldMkLst>
        <pc:spChg chg="mod">
          <ac:chgData name="Gwendoline Le-Huu" userId="d6c99726-2c83-40fa-b912-5b7902e4a58e" providerId="ADAL" clId="{AB52D997-23CE-4580-9354-CB3D1BEA5348}" dt="2022-05-18T13:39:06.362" v="184" actId="1076"/>
          <ac:spMkLst>
            <pc:docMk/>
            <pc:sldMk cId="1224995552" sldId="319"/>
            <ac:spMk id="27" creationId="{33DCD509-D297-4DE1-B4A2-AFAC29A770E0}"/>
          </ac:spMkLst>
        </pc:spChg>
        <pc:picChg chg="del">
          <ac:chgData name="Gwendoline Le-Huu" userId="d6c99726-2c83-40fa-b912-5b7902e4a58e" providerId="ADAL" clId="{AB52D997-23CE-4580-9354-CB3D1BEA5348}" dt="2022-05-18T13:31:20.668" v="13" actId="478"/>
          <ac:picMkLst>
            <pc:docMk/>
            <pc:sldMk cId="1224995552" sldId="319"/>
            <ac:picMk id="3" creationId="{BAD44FC9-577B-4CD3-8905-6E3AA04BD364}"/>
          </ac:picMkLst>
        </pc:picChg>
        <pc:picChg chg="add del mod">
          <ac:chgData name="Gwendoline Le-Huu" userId="d6c99726-2c83-40fa-b912-5b7902e4a58e" providerId="ADAL" clId="{AB52D997-23CE-4580-9354-CB3D1BEA5348}" dt="2022-05-18T13:33:12.887" v="27" actId="478"/>
          <ac:picMkLst>
            <pc:docMk/>
            <pc:sldMk cId="1224995552" sldId="319"/>
            <ac:picMk id="4" creationId="{8567688B-04F6-4029-9FD2-6999FEA0B7A7}"/>
          </ac:picMkLst>
        </pc:picChg>
        <pc:picChg chg="add mod">
          <ac:chgData name="Gwendoline Le-Huu" userId="d6c99726-2c83-40fa-b912-5b7902e4a58e" providerId="ADAL" clId="{AB52D997-23CE-4580-9354-CB3D1BEA5348}" dt="2022-05-18T13:33:39.773" v="36" actId="1076"/>
          <ac:picMkLst>
            <pc:docMk/>
            <pc:sldMk cId="1224995552" sldId="319"/>
            <ac:picMk id="6" creationId="{A5142180-6E65-46DD-95AF-DD6ED140B2AD}"/>
          </ac:picMkLst>
        </pc:picChg>
      </pc:sldChg>
      <pc:sldChg chg="addSp delSp modSp mod">
        <pc:chgData name="Gwendoline Le-Huu" userId="d6c99726-2c83-40fa-b912-5b7902e4a58e" providerId="ADAL" clId="{AB52D997-23CE-4580-9354-CB3D1BEA5348}" dt="2022-05-18T13:39:58.436" v="198" actId="1076"/>
        <pc:sldMkLst>
          <pc:docMk/>
          <pc:sldMk cId="3280602316" sldId="320"/>
        </pc:sldMkLst>
        <pc:picChg chg="del">
          <ac:chgData name="Gwendoline Le-Huu" userId="d6c99726-2c83-40fa-b912-5b7902e4a58e" providerId="ADAL" clId="{AB52D997-23CE-4580-9354-CB3D1BEA5348}" dt="2022-05-18T13:39:11.944" v="185" actId="478"/>
          <ac:picMkLst>
            <pc:docMk/>
            <pc:sldMk cId="3280602316" sldId="320"/>
            <ac:picMk id="2" creationId="{681AF9CC-EC6E-424F-8826-3187A59C4CBC}"/>
          </ac:picMkLst>
        </pc:picChg>
        <pc:picChg chg="add mod">
          <ac:chgData name="Gwendoline Le-Huu" userId="d6c99726-2c83-40fa-b912-5b7902e4a58e" providerId="ADAL" clId="{AB52D997-23CE-4580-9354-CB3D1BEA5348}" dt="2022-05-18T13:39:56.888" v="197" actId="1076"/>
          <ac:picMkLst>
            <pc:docMk/>
            <pc:sldMk cId="3280602316" sldId="320"/>
            <ac:picMk id="4" creationId="{83C8D3C9-211E-4843-87B3-B39F979691D7}"/>
          </ac:picMkLst>
        </pc:picChg>
        <pc:picChg chg="add mod">
          <ac:chgData name="Gwendoline Le-Huu" userId="d6c99726-2c83-40fa-b912-5b7902e4a58e" providerId="ADAL" clId="{AB52D997-23CE-4580-9354-CB3D1BEA5348}" dt="2022-05-18T13:39:58.436" v="198" actId="1076"/>
          <ac:picMkLst>
            <pc:docMk/>
            <pc:sldMk cId="3280602316" sldId="320"/>
            <ac:picMk id="6" creationId="{4784DD4C-8E41-4FF6-B5BA-CAB964F9995F}"/>
          </ac:picMkLst>
        </pc:picChg>
        <pc:picChg chg="del">
          <ac:chgData name="Gwendoline Le-Huu" userId="d6c99726-2c83-40fa-b912-5b7902e4a58e" providerId="ADAL" clId="{AB52D997-23CE-4580-9354-CB3D1BEA5348}" dt="2022-05-18T13:39:13.242" v="186" actId="478"/>
          <ac:picMkLst>
            <pc:docMk/>
            <pc:sldMk cId="3280602316" sldId="320"/>
            <ac:picMk id="16" creationId="{ABCFEE7D-E7D1-4255-BA40-CC147BED04ED}"/>
          </ac:picMkLst>
        </pc:picChg>
      </pc:sldChg>
      <pc:sldChg chg="modSp add mod ord">
        <pc:chgData name="Gwendoline Le-Huu" userId="d6c99726-2c83-40fa-b912-5b7902e4a58e" providerId="ADAL" clId="{AB52D997-23CE-4580-9354-CB3D1BEA5348}" dt="2022-05-18T13:33:10.616" v="26"/>
        <pc:sldMkLst>
          <pc:docMk/>
          <pc:sldMk cId="1087891859" sldId="331"/>
        </pc:sldMkLst>
        <pc:spChg chg="mod">
          <ac:chgData name="Gwendoline Le-Huu" userId="d6c99726-2c83-40fa-b912-5b7902e4a58e" providerId="ADAL" clId="{AB52D997-23CE-4580-9354-CB3D1BEA5348}" dt="2022-05-18T13:32:06.362" v="24" actId="1076"/>
          <ac:spMkLst>
            <pc:docMk/>
            <pc:sldMk cId="1087891859" sldId="331"/>
            <ac:spMk id="27" creationId="{33DCD509-D297-4DE1-B4A2-AFAC29A770E0}"/>
          </ac:spMkLst>
        </pc:spChg>
      </pc:sldChg>
    </pc:docChg>
  </pc:docChgLst>
  <pc:docChgLst>
    <pc:chgData name="Gwendoline Le-Huu" userId="d6c99726-2c83-40fa-b912-5b7902e4a58e" providerId="ADAL" clId="{992F6146-E29D-4129-8413-FF246C332DE7}"/>
    <pc:docChg chg="undo custSel modSld">
      <pc:chgData name="Gwendoline Le-Huu" userId="d6c99726-2c83-40fa-b912-5b7902e4a58e" providerId="ADAL" clId="{992F6146-E29D-4129-8413-FF246C332DE7}" dt="2022-09-19T13:42:40.705" v="465" actId="20577"/>
      <pc:docMkLst>
        <pc:docMk/>
      </pc:docMkLst>
      <pc:sldChg chg="modSp mod">
        <pc:chgData name="Gwendoline Le-Huu" userId="d6c99726-2c83-40fa-b912-5b7902e4a58e" providerId="ADAL" clId="{992F6146-E29D-4129-8413-FF246C332DE7}" dt="2022-09-19T13:39:44.214" v="460" actId="20577"/>
        <pc:sldMkLst>
          <pc:docMk/>
          <pc:sldMk cId="3912447134" sldId="256"/>
        </pc:sldMkLst>
        <pc:spChg chg="mod">
          <ac:chgData name="Gwendoline Le-Huu" userId="d6c99726-2c83-40fa-b912-5b7902e4a58e" providerId="ADAL" clId="{992F6146-E29D-4129-8413-FF246C332DE7}" dt="2022-09-19T13:39:44.214" v="460" actId="20577"/>
          <ac:spMkLst>
            <pc:docMk/>
            <pc:sldMk cId="3912447134" sldId="256"/>
            <ac:spMk id="5" creationId="{542AE630-C646-4F10-A02F-8CD36B903E7C}"/>
          </ac:spMkLst>
        </pc:spChg>
      </pc:sldChg>
      <pc:sldChg chg="addSp delSp modSp mod">
        <pc:chgData name="Gwendoline Le-Huu" userId="d6c99726-2c83-40fa-b912-5b7902e4a58e" providerId="ADAL" clId="{992F6146-E29D-4129-8413-FF246C332DE7}" dt="2022-09-19T13:22:10.026" v="140" actId="21"/>
        <pc:sldMkLst>
          <pc:docMk/>
          <pc:sldMk cId="1249397149" sldId="261"/>
        </pc:sldMkLst>
        <pc:picChg chg="add del mod">
          <ac:chgData name="Gwendoline Le-Huu" userId="d6c99726-2c83-40fa-b912-5b7902e4a58e" providerId="ADAL" clId="{992F6146-E29D-4129-8413-FF246C332DE7}" dt="2022-09-19T13:22:10.026" v="140" actId="21"/>
          <ac:picMkLst>
            <pc:docMk/>
            <pc:sldMk cId="1249397149" sldId="261"/>
            <ac:picMk id="12" creationId="{43E7621F-1B8D-4761-A18B-0F951C7B7C94}"/>
          </ac:picMkLst>
        </pc:picChg>
        <pc:picChg chg="mod">
          <ac:chgData name="Gwendoline Le-Huu" userId="d6c99726-2c83-40fa-b912-5b7902e4a58e" providerId="ADAL" clId="{992F6146-E29D-4129-8413-FF246C332DE7}" dt="2022-09-19T13:22:02.350" v="137" actId="1076"/>
          <ac:picMkLst>
            <pc:docMk/>
            <pc:sldMk cId="1249397149" sldId="261"/>
            <ac:picMk id="18" creationId="{C7316C66-3AF4-4FE4-AD60-D3BDCCC26DEC}"/>
          </ac:picMkLst>
        </pc:picChg>
      </pc:sldChg>
      <pc:sldChg chg="modSp mod">
        <pc:chgData name="Gwendoline Le-Huu" userId="d6c99726-2c83-40fa-b912-5b7902e4a58e" providerId="ADAL" clId="{992F6146-E29D-4129-8413-FF246C332DE7}" dt="2022-09-19T13:39:30.732" v="447" actId="20577"/>
        <pc:sldMkLst>
          <pc:docMk/>
          <pc:sldMk cId="3130695163" sldId="274"/>
        </pc:sldMkLst>
        <pc:spChg chg="mod">
          <ac:chgData name="Gwendoline Le-Huu" userId="d6c99726-2c83-40fa-b912-5b7902e4a58e" providerId="ADAL" clId="{992F6146-E29D-4129-8413-FF246C332DE7}" dt="2022-09-19T13:39:30.732" v="447" actId="20577"/>
          <ac:spMkLst>
            <pc:docMk/>
            <pc:sldMk cId="3130695163" sldId="274"/>
            <ac:spMk id="4" creationId="{B73A8F23-3500-4B82-AC25-3641264DCAD7}"/>
          </ac:spMkLst>
        </pc:spChg>
      </pc:sldChg>
      <pc:sldChg chg="addSp delSp modSp mod">
        <pc:chgData name="Gwendoline Le-Huu" userId="d6c99726-2c83-40fa-b912-5b7902e4a58e" providerId="ADAL" clId="{992F6146-E29D-4129-8413-FF246C332DE7}" dt="2022-09-19T13:42:40.705" v="465" actId="20577"/>
        <pc:sldMkLst>
          <pc:docMk/>
          <pc:sldMk cId="2023124197" sldId="322"/>
        </pc:sldMkLst>
        <pc:spChg chg="mod">
          <ac:chgData name="Gwendoline Le-Huu" userId="d6c99726-2c83-40fa-b912-5b7902e4a58e" providerId="ADAL" clId="{992F6146-E29D-4129-8413-FF246C332DE7}" dt="2022-09-19T13:42:40.705" v="465" actId="20577"/>
          <ac:spMkLst>
            <pc:docMk/>
            <pc:sldMk cId="2023124197" sldId="322"/>
            <ac:spMk id="17" creationId="{86E2B15A-ED6A-4F2B-9337-2F0F28DC729F}"/>
          </ac:spMkLst>
        </pc:spChg>
        <pc:spChg chg="mod">
          <ac:chgData name="Gwendoline Le-Huu" userId="d6c99726-2c83-40fa-b912-5b7902e4a58e" providerId="ADAL" clId="{992F6146-E29D-4129-8413-FF246C332DE7}" dt="2022-09-19T13:23:54.717" v="155"/>
          <ac:spMkLst>
            <pc:docMk/>
            <pc:sldMk cId="2023124197" sldId="322"/>
            <ac:spMk id="21" creationId="{0E3F8AE9-F4C9-4278-A7F0-9266E01FA057}"/>
          </ac:spMkLst>
        </pc:spChg>
        <pc:spChg chg="mod">
          <ac:chgData name="Gwendoline Le-Huu" userId="d6c99726-2c83-40fa-b912-5b7902e4a58e" providerId="ADAL" clId="{992F6146-E29D-4129-8413-FF246C332DE7}" dt="2022-09-19T13:23:54.717" v="155"/>
          <ac:spMkLst>
            <pc:docMk/>
            <pc:sldMk cId="2023124197" sldId="322"/>
            <ac:spMk id="22" creationId="{765A233B-E7D2-4CAF-9DDA-B2A6E99E440C}"/>
          </ac:spMkLst>
        </pc:spChg>
        <pc:grpChg chg="add mod">
          <ac:chgData name="Gwendoline Le-Huu" userId="d6c99726-2c83-40fa-b912-5b7902e4a58e" providerId="ADAL" clId="{992F6146-E29D-4129-8413-FF246C332DE7}" dt="2022-09-19T13:24:09.310" v="157" actId="14100"/>
          <ac:grpSpMkLst>
            <pc:docMk/>
            <pc:sldMk cId="2023124197" sldId="322"/>
            <ac:grpSpMk id="20" creationId="{8E9C868C-6FA5-47CA-8BD3-C1EA8DC8FBC5}"/>
          </ac:grpSpMkLst>
        </pc:grpChg>
        <pc:picChg chg="add del mod modCrop">
          <ac:chgData name="Gwendoline Le-Huu" userId="d6c99726-2c83-40fa-b912-5b7902e4a58e" providerId="ADAL" clId="{992F6146-E29D-4129-8413-FF246C332DE7}" dt="2022-09-19T13:22:11.708" v="141" actId="478"/>
          <ac:picMkLst>
            <pc:docMk/>
            <pc:sldMk cId="2023124197" sldId="322"/>
            <ac:picMk id="3" creationId="{5D1CFF52-D3AB-41F6-9275-734CAE4B5607}"/>
          </ac:picMkLst>
        </pc:picChg>
        <pc:picChg chg="del">
          <ac:chgData name="Gwendoline Le-Huu" userId="d6c99726-2c83-40fa-b912-5b7902e4a58e" providerId="ADAL" clId="{992F6146-E29D-4129-8413-FF246C332DE7}" dt="2022-09-19T13:21:11.609" v="125" actId="478"/>
          <ac:picMkLst>
            <pc:docMk/>
            <pc:sldMk cId="2023124197" sldId="322"/>
            <ac:picMk id="10" creationId="{56BD7FDF-8FD2-4611-8DA9-E70A137AB5DA}"/>
          </ac:picMkLst>
        </pc:picChg>
        <pc:picChg chg="add mod">
          <ac:chgData name="Gwendoline Le-Huu" userId="d6c99726-2c83-40fa-b912-5b7902e4a58e" providerId="ADAL" clId="{992F6146-E29D-4129-8413-FF246C332DE7}" dt="2022-09-19T13:22:12.221" v="142"/>
          <ac:picMkLst>
            <pc:docMk/>
            <pc:sldMk cId="2023124197" sldId="322"/>
            <ac:picMk id="18" creationId="{1FB267F1-7F61-4AB1-B28A-822DABFDC4E5}"/>
          </ac:picMkLst>
        </pc:picChg>
        <pc:picChg chg="add del mod">
          <ac:chgData name="Gwendoline Le-Huu" userId="d6c99726-2c83-40fa-b912-5b7902e4a58e" providerId="ADAL" clId="{992F6146-E29D-4129-8413-FF246C332DE7}" dt="2022-09-19T13:22:26.179" v="146" actId="21"/>
          <ac:picMkLst>
            <pc:docMk/>
            <pc:sldMk cId="2023124197" sldId="322"/>
            <ac:picMk id="19" creationId="{B8575F0D-F4EB-470E-8304-C69011FC9757}"/>
          </ac:picMkLst>
        </pc:picChg>
      </pc:sldChg>
      <pc:sldChg chg="addSp delSp modSp mod">
        <pc:chgData name="Gwendoline Le-Huu" userId="d6c99726-2c83-40fa-b912-5b7902e4a58e" providerId="ADAL" clId="{992F6146-E29D-4129-8413-FF246C332DE7}" dt="2022-09-19T13:22:46.180" v="152" actId="21"/>
        <pc:sldMkLst>
          <pc:docMk/>
          <pc:sldMk cId="3286308805" sldId="323"/>
        </pc:sldMkLst>
        <pc:picChg chg="add mod">
          <ac:chgData name="Gwendoline Le-Huu" userId="d6c99726-2c83-40fa-b912-5b7902e4a58e" providerId="ADAL" clId="{992F6146-E29D-4129-8413-FF246C332DE7}" dt="2022-09-19T13:22:28.327" v="148"/>
          <ac:picMkLst>
            <pc:docMk/>
            <pc:sldMk cId="3286308805" sldId="323"/>
            <ac:picMk id="12" creationId="{BCE55DF3-F9DF-4CCD-9FDB-7DEB76252968}"/>
          </ac:picMkLst>
        </pc:picChg>
        <pc:picChg chg="add del mod">
          <ac:chgData name="Gwendoline Le-Huu" userId="d6c99726-2c83-40fa-b912-5b7902e4a58e" providerId="ADAL" clId="{992F6146-E29D-4129-8413-FF246C332DE7}" dt="2022-09-19T13:22:46.180" v="152" actId="21"/>
          <ac:picMkLst>
            <pc:docMk/>
            <pc:sldMk cId="3286308805" sldId="323"/>
            <ac:picMk id="18" creationId="{2F82A458-EC18-4E9E-8545-9F437F29C92F}"/>
          </ac:picMkLst>
        </pc:picChg>
        <pc:picChg chg="del">
          <ac:chgData name="Gwendoline Le-Huu" userId="d6c99726-2c83-40fa-b912-5b7902e4a58e" providerId="ADAL" clId="{992F6146-E29D-4129-8413-FF246C332DE7}" dt="2022-09-19T13:22:27.959" v="147" actId="478"/>
          <ac:picMkLst>
            <pc:docMk/>
            <pc:sldMk cId="3286308805" sldId="323"/>
            <ac:picMk id="19" creationId="{63710BB1-D76A-47B2-9EEB-CD0B9F13B568}"/>
          </ac:picMkLst>
        </pc:picChg>
      </pc:sldChg>
      <pc:sldChg chg="addSp delSp modSp mod">
        <pc:chgData name="Gwendoline Le-Huu" userId="d6c99726-2c83-40fa-b912-5b7902e4a58e" providerId="ADAL" clId="{992F6146-E29D-4129-8413-FF246C332DE7}" dt="2022-09-19T13:33:31.022" v="275" actId="207"/>
        <pc:sldMkLst>
          <pc:docMk/>
          <pc:sldMk cId="1690468025" sldId="324"/>
        </pc:sldMkLst>
        <pc:spChg chg="mod">
          <ac:chgData name="Gwendoline Le-Huu" userId="d6c99726-2c83-40fa-b912-5b7902e4a58e" providerId="ADAL" clId="{992F6146-E29D-4129-8413-FF246C332DE7}" dt="2022-09-19T13:07:07.544" v="98"/>
          <ac:spMkLst>
            <pc:docMk/>
            <pc:sldMk cId="1690468025" sldId="324"/>
            <ac:spMk id="15" creationId="{E4810D1E-3647-4CAB-B263-23DB439116E8}"/>
          </ac:spMkLst>
        </pc:spChg>
        <pc:spChg chg="mod">
          <ac:chgData name="Gwendoline Le-Huu" userId="d6c99726-2c83-40fa-b912-5b7902e4a58e" providerId="ADAL" clId="{992F6146-E29D-4129-8413-FF246C332DE7}" dt="2022-09-19T13:07:07.544" v="98"/>
          <ac:spMkLst>
            <pc:docMk/>
            <pc:sldMk cId="1690468025" sldId="324"/>
            <ac:spMk id="16" creationId="{4E6FF05C-CE91-4A2B-BC56-D9695E30FF7C}"/>
          </ac:spMkLst>
        </pc:spChg>
        <pc:spChg chg="mod">
          <ac:chgData name="Gwendoline Le-Huu" userId="d6c99726-2c83-40fa-b912-5b7902e4a58e" providerId="ADAL" clId="{992F6146-E29D-4129-8413-FF246C332DE7}" dt="2022-09-19T13:33:31.022" v="275" actId="207"/>
          <ac:spMkLst>
            <pc:docMk/>
            <pc:sldMk cId="1690468025" sldId="324"/>
            <ac:spMk id="23" creationId="{CB38D721-8E75-418B-B1CB-0CB3543828C5}"/>
          </ac:spMkLst>
        </pc:spChg>
        <pc:grpChg chg="add mod">
          <ac:chgData name="Gwendoline Le-Huu" userId="d6c99726-2c83-40fa-b912-5b7902e4a58e" providerId="ADAL" clId="{992F6146-E29D-4129-8413-FF246C332DE7}" dt="2022-09-19T13:07:12.791" v="99" actId="1076"/>
          <ac:grpSpMkLst>
            <pc:docMk/>
            <pc:sldMk cId="1690468025" sldId="324"/>
            <ac:grpSpMk id="14" creationId="{EE299C6C-217D-45FF-92CA-E7579AB2C2A8}"/>
          </ac:grpSpMkLst>
        </pc:grpChg>
        <pc:picChg chg="add mod">
          <ac:chgData name="Gwendoline Le-Huu" userId="d6c99726-2c83-40fa-b912-5b7902e4a58e" providerId="ADAL" clId="{992F6146-E29D-4129-8413-FF246C332DE7}" dt="2022-09-19T13:05:37.627" v="3" actId="1076"/>
          <ac:picMkLst>
            <pc:docMk/>
            <pc:sldMk cId="1690468025" sldId="324"/>
            <ac:picMk id="3" creationId="{D27863FD-FE6A-450C-9A36-141E754A9769}"/>
          </ac:picMkLst>
        </pc:picChg>
        <pc:picChg chg="del">
          <ac:chgData name="Gwendoline Le-Huu" userId="d6c99726-2c83-40fa-b912-5b7902e4a58e" providerId="ADAL" clId="{992F6146-E29D-4129-8413-FF246C332DE7}" dt="2022-09-19T13:05:19.074" v="0" actId="478"/>
          <ac:picMkLst>
            <pc:docMk/>
            <pc:sldMk cId="1690468025" sldId="324"/>
            <ac:picMk id="12" creationId="{7E9DA065-945F-443B-A7D4-18631A00FE38}"/>
          </ac:picMkLst>
        </pc:picChg>
      </pc:sldChg>
      <pc:sldChg chg="modSp mod">
        <pc:chgData name="Gwendoline Le-Huu" userId="d6c99726-2c83-40fa-b912-5b7902e4a58e" providerId="ADAL" clId="{992F6146-E29D-4129-8413-FF246C332DE7}" dt="2022-09-19T13:39:02.023" v="443" actId="1076"/>
        <pc:sldMkLst>
          <pc:docMk/>
          <pc:sldMk cId="1267656156" sldId="325"/>
        </pc:sldMkLst>
        <pc:spChg chg="mod">
          <ac:chgData name="Gwendoline Le-Huu" userId="d6c99726-2c83-40fa-b912-5b7902e4a58e" providerId="ADAL" clId="{992F6146-E29D-4129-8413-FF246C332DE7}" dt="2022-09-19T13:39:02.023" v="443" actId="1076"/>
          <ac:spMkLst>
            <pc:docMk/>
            <pc:sldMk cId="1267656156" sldId="325"/>
            <ac:spMk id="23" creationId="{CB38D721-8E75-418B-B1CB-0CB3543828C5}"/>
          </ac:spMkLst>
        </pc:spChg>
      </pc:sldChg>
      <pc:sldChg chg="addSp delSp modSp mod">
        <pc:chgData name="Gwendoline Le-Huu" userId="d6c99726-2c83-40fa-b912-5b7902e4a58e" providerId="ADAL" clId="{992F6146-E29D-4129-8413-FF246C332DE7}" dt="2022-09-19T13:10:25.634" v="124" actId="1076"/>
        <pc:sldMkLst>
          <pc:docMk/>
          <pc:sldMk cId="2944933925" sldId="326"/>
        </pc:sldMkLst>
        <pc:spChg chg="add mod">
          <ac:chgData name="Gwendoline Le-Huu" userId="d6c99726-2c83-40fa-b912-5b7902e4a58e" providerId="ADAL" clId="{992F6146-E29D-4129-8413-FF246C332DE7}" dt="2022-09-19T13:10:03.892" v="120" actId="164"/>
          <ac:spMkLst>
            <pc:docMk/>
            <pc:sldMk cId="2944933925" sldId="326"/>
            <ac:spMk id="15" creationId="{BED72B6E-198C-4F3D-A761-77868DBC9446}"/>
          </ac:spMkLst>
        </pc:spChg>
        <pc:spChg chg="mod">
          <ac:chgData name="Gwendoline Le-Huu" userId="d6c99726-2c83-40fa-b912-5b7902e4a58e" providerId="ADAL" clId="{992F6146-E29D-4129-8413-FF246C332DE7}" dt="2022-09-19T13:10:14.535" v="121"/>
          <ac:spMkLst>
            <pc:docMk/>
            <pc:sldMk cId="2944933925" sldId="326"/>
            <ac:spMk id="19" creationId="{8EF14235-8771-4DDA-B329-9958D9691A45}"/>
          </ac:spMkLst>
        </pc:spChg>
        <pc:spChg chg="mod">
          <ac:chgData name="Gwendoline Le-Huu" userId="d6c99726-2c83-40fa-b912-5b7902e4a58e" providerId="ADAL" clId="{992F6146-E29D-4129-8413-FF246C332DE7}" dt="2022-09-19T13:10:14.535" v="121"/>
          <ac:spMkLst>
            <pc:docMk/>
            <pc:sldMk cId="2944933925" sldId="326"/>
            <ac:spMk id="20" creationId="{D37876F0-51EB-4565-B336-8043E7BEC4A2}"/>
          </ac:spMkLst>
        </pc:spChg>
        <pc:spChg chg="mod">
          <ac:chgData name="Gwendoline Le-Huu" userId="d6c99726-2c83-40fa-b912-5b7902e4a58e" providerId="ADAL" clId="{992F6146-E29D-4129-8413-FF246C332DE7}" dt="2022-09-19T13:10:20.235" v="123"/>
          <ac:spMkLst>
            <pc:docMk/>
            <pc:sldMk cId="2944933925" sldId="326"/>
            <ac:spMk id="22" creationId="{8BC1F150-B6F5-4160-ADB7-2CE690C4001E}"/>
          </ac:spMkLst>
        </pc:spChg>
        <pc:spChg chg="mod">
          <ac:chgData name="Gwendoline Le-Huu" userId="d6c99726-2c83-40fa-b912-5b7902e4a58e" providerId="ADAL" clId="{992F6146-E29D-4129-8413-FF246C332DE7}" dt="2022-09-19T13:10:20.235" v="123"/>
          <ac:spMkLst>
            <pc:docMk/>
            <pc:sldMk cId="2944933925" sldId="326"/>
            <ac:spMk id="24" creationId="{D79B7C16-B3CA-4743-8C87-0BC6D0A2958B}"/>
          </ac:spMkLst>
        </pc:spChg>
        <pc:grpChg chg="add mod">
          <ac:chgData name="Gwendoline Le-Huu" userId="d6c99726-2c83-40fa-b912-5b7902e4a58e" providerId="ADAL" clId="{992F6146-E29D-4129-8413-FF246C332DE7}" dt="2022-09-19T13:10:03.892" v="120" actId="164"/>
          <ac:grpSpMkLst>
            <pc:docMk/>
            <pc:sldMk cId="2944933925" sldId="326"/>
            <ac:grpSpMk id="16" creationId="{18DB6C8F-DE9C-462A-A20A-40DA4B226048}"/>
          </ac:grpSpMkLst>
        </pc:grpChg>
        <pc:grpChg chg="add mod">
          <ac:chgData name="Gwendoline Le-Huu" userId="d6c99726-2c83-40fa-b912-5b7902e4a58e" providerId="ADAL" clId="{992F6146-E29D-4129-8413-FF246C332DE7}" dt="2022-09-19T13:10:19.123" v="122" actId="1076"/>
          <ac:grpSpMkLst>
            <pc:docMk/>
            <pc:sldMk cId="2944933925" sldId="326"/>
            <ac:grpSpMk id="18" creationId="{C107F0A3-BD63-4FFE-8A1B-272B0B351112}"/>
          </ac:grpSpMkLst>
        </pc:grpChg>
        <pc:grpChg chg="add mod">
          <ac:chgData name="Gwendoline Le-Huu" userId="d6c99726-2c83-40fa-b912-5b7902e4a58e" providerId="ADAL" clId="{992F6146-E29D-4129-8413-FF246C332DE7}" dt="2022-09-19T13:10:25.634" v="124" actId="1076"/>
          <ac:grpSpMkLst>
            <pc:docMk/>
            <pc:sldMk cId="2944933925" sldId="326"/>
            <ac:grpSpMk id="21" creationId="{99721B32-517C-45C7-9927-CDDD5600F51E}"/>
          </ac:grpSpMkLst>
        </pc:grpChg>
        <pc:picChg chg="add mod">
          <ac:chgData name="Gwendoline Le-Huu" userId="d6c99726-2c83-40fa-b912-5b7902e4a58e" providerId="ADAL" clId="{992F6146-E29D-4129-8413-FF246C332DE7}" dt="2022-09-19T13:09:30.170" v="115" actId="1076"/>
          <ac:picMkLst>
            <pc:docMk/>
            <pc:sldMk cId="2944933925" sldId="326"/>
            <ac:picMk id="3" creationId="{91FC5D09-82A1-4846-AE22-C71C3D4686B1}"/>
          </ac:picMkLst>
        </pc:picChg>
        <pc:picChg chg="add mod">
          <ac:chgData name="Gwendoline Le-Huu" userId="d6c99726-2c83-40fa-b912-5b7902e4a58e" providerId="ADAL" clId="{992F6146-E29D-4129-8413-FF246C332DE7}" dt="2022-09-19T13:10:03.892" v="120" actId="164"/>
          <ac:picMkLst>
            <pc:docMk/>
            <pc:sldMk cId="2944933925" sldId="326"/>
            <ac:picMk id="12" creationId="{F2C3D4A4-0BC8-4E21-88DF-F6B3AD6A0724}"/>
          </ac:picMkLst>
        </pc:picChg>
        <pc:picChg chg="del">
          <ac:chgData name="Gwendoline Le-Huu" userId="d6c99726-2c83-40fa-b912-5b7902e4a58e" providerId="ADAL" clId="{992F6146-E29D-4129-8413-FF246C332DE7}" dt="2022-09-19T13:08:33.125" v="100" actId="478"/>
          <ac:picMkLst>
            <pc:docMk/>
            <pc:sldMk cId="2944933925" sldId="326"/>
            <ac:picMk id="14" creationId="{D891E27B-6012-4666-B31B-AA6E8C09246E}"/>
          </ac:picMkLst>
        </pc:picChg>
      </pc:sldChg>
      <pc:sldChg chg="addSp delSp modSp mod">
        <pc:chgData name="Gwendoline Le-Huu" userId="d6c99726-2c83-40fa-b912-5b7902e4a58e" providerId="ADAL" clId="{992F6146-E29D-4129-8413-FF246C332DE7}" dt="2022-09-19T13:22:51.167" v="154"/>
        <pc:sldMkLst>
          <pc:docMk/>
          <pc:sldMk cId="744949216" sldId="332"/>
        </pc:sldMkLst>
        <pc:picChg chg="add mod">
          <ac:chgData name="Gwendoline Le-Huu" userId="d6c99726-2c83-40fa-b912-5b7902e4a58e" providerId="ADAL" clId="{992F6146-E29D-4129-8413-FF246C332DE7}" dt="2022-09-19T13:22:51.167" v="154"/>
          <ac:picMkLst>
            <pc:docMk/>
            <pc:sldMk cId="744949216" sldId="332"/>
            <ac:picMk id="12" creationId="{512129EC-20F5-49E6-86D4-8A26D8501774}"/>
          </ac:picMkLst>
        </pc:picChg>
        <pc:picChg chg="del">
          <ac:chgData name="Gwendoline Le-Huu" userId="d6c99726-2c83-40fa-b912-5b7902e4a58e" providerId="ADAL" clId="{992F6146-E29D-4129-8413-FF246C332DE7}" dt="2022-09-19T13:22:50.803" v="153" actId="478"/>
          <ac:picMkLst>
            <pc:docMk/>
            <pc:sldMk cId="744949216" sldId="332"/>
            <ac:picMk id="18" creationId="{DEC33DB2-E9D5-4326-A74D-9A1FF1ECAD79}"/>
          </ac:picMkLst>
        </pc:picChg>
      </pc:sldChg>
    </pc:docChg>
  </pc:docChgLst>
  <pc:docChgLst>
    <pc:chgData clId="Web-{32BD96BF-98D6-4E19-AD91-F3FB0D38E229}"/>
    <pc:docChg chg="modSld">
      <pc:chgData name="" userId="" providerId="" clId="Web-{32BD96BF-98D6-4E19-AD91-F3FB0D38E229}" dt="2023-01-17T17:58:02.594" v="1" actId="20577"/>
      <pc:docMkLst>
        <pc:docMk/>
      </pc:docMkLst>
      <pc:sldChg chg="modSp">
        <pc:chgData name="" userId="" providerId="" clId="Web-{32BD96BF-98D6-4E19-AD91-F3FB0D38E229}" dt="2023-01-17T17:58:02.594" v="1" actId="20577"/>
        <pc:sldMkLst>
          <pc:docMk/>
          <pc:sldMk cId="3912447134" sldId="256"/>
        </pc:sldMkLst>
        <pc:spChg chg="mod">
          <ac:chgData name="" userId="" providerId="" clId="Web-{32BD96BF-98D6-4E19-AD91-F3FB0D38E229}" dt="2023-01-17T17:58:02.594" v="1" actId="20577"/>
          <ac:spMkLst>
            <pc:docMk/>
            <pc:sldMk cId="3912447134" sldId="256"/>
            <ac:spMk id="5" creationId="{542AE630-C646-4F10-A02F-8CD36B903E7C}"/>
          </ac:spMkLst>
        </pc:spChg>
      </pc:sldChg>
    </pc:docChg>
  </pc:docChgLst>
  <pc:docChgLst>
    <pc:chgData name="Jean-Luc Kui" userId="878fcfaf-2892-4487-9609-2b089f297847" providerId="ADAL" clId="{D45B8877-E3B8-4280-875B-C65DAF6253BE}"/>
    <pc:docChg chg="custSel modSld">
      <pc:chgData name="Jean-Luc Kui" userId="878fcfaf-2892-4487-9609-2b089f297847" providerId="ADAL" clId="{D45B8877-E3B8-4280-875B-C65DAF6253BE}" dt="2022-09-29T15:56:17.928" v="19" actId="20577"/>
      <pc:docMkLst>
        <pc:docMk/>
      </pc:docMkLst>
      <pc:sldChg chg="modSp mod">
        <pc:chgData name="Jean-Luc Kui" userId="878fcfaf-2892-4487-9609-2b089f297847" providerId="ADAL" clId="{D45B8877-E3B8-4280-875B-C65DAF6253BE}" dt="2022-09-29T15:54:52.267" v="0" actId="20577"/>
        <pc:sldMkLst>
          <pc:docMk/>
          <pc:sldMk cId="3912447134" sldId="256"/>
        </pc:sldMkLst>
        <pc:spChg chg="mod">
          <ac:chgData name="Jean-Luc Kui" userId="878fcfaf-2892-4487-9609-2b089f297847" providerId="ADAL" clId="{D45B8877-E3B8-4280-875B-C65DAF6253BE}" dt="2022-09-29T15:54:52.267" v="0" actId="20577"/>
          <ac:spMkLst>
            <pc:docMk/>
            <pc:sldMk cId="3912447134" sldId="256"/>
            <ac:spMk id="5" creationId="{542AE630-C646-4F10-A02F-8CD36B903E7C}"/>
          </ac:spMkLst>
        </pc:spChg>
      </pc:sldChg>
      <pc:sldChg chg="modSp mod">
        <pc:chgData name="Jean-Luc Kui" userId="878fcfaf-2892-4487-9609-2b089f297847" providerId="ADAL" clId="{D45B8877-E3B8-4280-875B-C65DAF6253BE}" dt="2022-09-29T15:56:13.390" v="16" actId="20577"/>
        <pc:sldMkLst>
          <pc:docMk/>
          <pc:sldMk cId="3467511637" sldId="273"/>
        </pc:sldMkLst>
        <pc:spChg chg="mod">
          <ac:chgData name="Jean-Luc Kui" userId="878fcfaf-2892-4487-9609-2b089f297847" providerId="ADAL" clId="{D45B8877-E3B8-4280-875B-C65DAF6253BE}" dt="2022-09-29T15:56:13.390" v="16" actId="20577"/>
          <ac:spMkLst>
            <pc:docMk/>
            <pc:sldMk cId="3467511637" sldId="273"/>
            <ac:spMk id="8" creationId="{899DB50C-BB0F-409C-B3D1-86F9E5101F5E}"/>
          </ac:spMkLst>
        </pc:spChg>
      </pc:sldChg>
      <pc:sldChg chg="modSp mod">
        <pc:chgData name="Jean-Luc Kui" userId="878fcfaf-2892-4487-9609-2b089f297847" providerId="ADAL" clId="{D45B8877-E3B8-4280-875B-C65DAF6253BE}" dt="2022-09-29T15:56:17.756" v="18" actId="20577"/>
        <pc:sldMkLst>
          <pc:docMk/>
          <pc:sldMk cId="1224995552" sldId="319"/>
        </pc:sldMkLst>
        <pc:spChg chg="mod">
          <ac:chgData name="Jean-Luc Kui" userId="878fcfaf-2892-4487-9609-2b089f297847" providerId="ADAL" clId="{D45B8877-E3B8-4280-875B-C65DAF6253BE}" dt="2022-09-29T15:56:17.756" v="18" actId="20577"/>
          <ac:spMkLst>
            <pc:docMk/>
            <pc:sldMk cId="1224995552" sldId="319"/>
            <ac:spMk id="27" creationId="{33DCD509-D297-4DE1-B4A2-AFAC29A770E0}"/>
          </ac:spMkLst>
        </pc:spChg>
      </pc:sldChg>
      <pc:sldChg chg="modSp mod">
        <pc:chgData name="Jean-Luc Kui" userId="878fcfaf-2892-4487-9609-2b089f297847" providerId="ADAL" clId="{D45B8877-E3B8-4280-875B-C65DAF6253BE}" dt="2022-09-29T15:56:17.928" v="19" actId="20577"/>
        <pc:sldMkLst>
          <pc:docMk/>
          <pc:sldMk cId="3280602316" sldId="320"/>
        </pc:sldMkLst>
        <pc:spChg chg="mod">
          <ac:chgData name="Jean-Luc Kui" userId="878fcfaf-2892-4487-9609-2b089f297847" providerId="ADAL" clId="{D45B8877-E3B8-4280-875B-C65DAF6253BE}" dt="2022-09-29T15:56:17.928" v="19" actId="20577"/>
          <ac:spMkLst>
            <pc:docMk/>
            <pc:sldMk cId="3280602316" sldId="320"/>
            <ac:spMk id="27" creationId="{33DCD509-D297-4DE1-B4A2-AFAC29A770E0}"/>
          </ac:spMkLst>
        </pc:spChg>
      </pc:sldChg>
      <pc:sldChg chg="modSp mod">
        <pc:chgData name="Jean-Luc Kui" userId="878fcfaf-2892-4487-9609-2b089f297847" providerId="ADAL" clId="{D45B8877-E3B8-4280-875B-C65DAF6253BE}" dt="2022-09-29T15:56:17.614" v="17" actId="20577"/>
        <pc:sldMkLst>
          <pc:docMk/>
          <pc:sldMk cId="1087891859" sldId="331"/>
        </pc:sldMkLst>
        <pc:spChg chg="mod">
          <ac:chgData name="Jean-Luc Kui" userId="878fcfaf-2892-4487-9609-2b089f297847" providerId="ADAL" clId="{D45B8877-E3B8-4280-875B-C65DAF6253BE}" dt="2022-09-29T15:56:17.614" v="17" actId="20577"/>
          <ac:spMkLst>
            <pc:docMk/>
            <pc:sldMk cId="1087891859" sldId="331"/>
            <ac:spMk id="27" creationId="{33DCD509-D297-4DE1-B4A2-AFAC29A770E0}"/>
          </ac:spMkLst>
        </pc:spChg>
      </pc:sldChg>
      <pc:sldChg chg="modSp mod">
        <pc:chgData name="Jean-Luc Kui" userId="878fcfaf-2892-4487-9609-2b089f297847" providerId="ADAL" clId="{D45B8877-E3B8-4280-875B-C65DAF6253BE}" dt="2022-09-29T15:55:26.403" v="15" actId="1035"/>
        <pc:sldMkLst>
          <pc:docMk/>
          <pc:sldMk cId="744949216" sldId="332"/>
        </pc:sldMkLst>
        <pc:spChg chg="mod">
          <ac:chgData name="Jean-Luc Kui" userId="878fcfaf-2892-4487-9609-2b089f297847" providerId="ADAL" clId="{D45B8877-E3B8-4280-875B-C65DAF6253BE}" dt="2022-09-29T15:55:26.403" v="15" actId="1035"/>
          <ac:spMkLst>
            <pc:docMk/>
            <pc:sldMk cId="744949216" sldId="332"/>
            <ac:spMk id="17" creationId="{86E2B15A-ED6A-4F2B-9337-2F0F28DC729F}"/>
          </ac:spMkLst>
        </pc:spChg>
      </pc:sldChg>
    </pc:docChg>
  </pc:docChgLst>
  <pc:docChgLst>
    <pc:chgData name="Gwendoline Le-Huu" userId="d6c99726-2c83-40fa-b912-5b7902e4a58e" providerId="ADAL" clId="{75D5246A-3820-4B45-8303-C1A3719127DF}"/>
    <pc:docChg chg="undo custSel modSld">
      <pc:chgData name="Gwendoline Le-Huu" userId="d6c99726-2c83-40fa-b912-5b7902e4a58e" providerId="ADAL" clId="{75D5246A-3820-4B45-8303-C1A3719127DF}" dt="2022-12-09T17:56:06.470" v="185" actId="1076"/>
      <pc:docMkLst>
        <pc:docMk/>
      </pc:docMkLst>
      <pc:sldChg chg="modSp mod">
        <pc:chgData name="Gwendoline Le-Huu" userId="d6c99726-2c83-40fa-b912-5b7902e4a58e" providerId="ADAL" clId="{75D5246A-3820-4B45-8303-C1A3719127DF}" dt="2022-12-08T14:02:16.320" v="18" actId="20577"/>
        <pc:sldMkLst>
          <pc:docMk/>
          <pc:sldMk cId="3912447134" sldId="256"/>
        </pc:sldMkLst>
        <pc:spChg chg="mod">
          <ac:chgData name="Gwendoline Le-Huu" userId="d6c99726-2c83-40fa-b912-5b7902e4a58e" providerId="ADAL" clId="{75D5246A-3820-4B45-8303-C1A3719127DF}" dt="2022-12-08T14:02:16.320" v="18" actId="20577"/>
          <ac:spMkLst>
            <pc:docMk/>
            <pc:sldMk cId="3912447134" sldId="256"/>
            <ac:spMk id="5" creationId="{542AE630-C646-4F10-A02F-8CD36B903E7C}"/>
          </ac:spMkLst>
        </pc:spChg>
      </pc:sldChg>
      <pc:sldChg chg="modSp mod">
        <pc:chgData name="Gwendoline Le-Huu" userId="d6c99726-2c83-40fa-b912-5b7902e4a58e" providerId="ADAL" clId="{75D5246A-3820-4B45-8303-C1A3719127DF}" dt="2022-12-08T14:02:29.950" v="22" actId="20577"/>
        <pc:sldMkLst>
          <pc:docMk/>
          <pc:sldMk cId="3130695163" sldId="274"/>
        </pc:sldMkLst>
        <pc:spChg chg="mod">
          <ac:chgData name="Gwendoline Le-Huu" userId="d6c99726-2c83-40fa-b912-5b7902e4a58e" providerId="ADAL" clId="{75D5246A-3820-4B45-8303-C1A3719127DF}" dt="2022-12-08T14:02:29.950" v="22" actId="20577"/>
          <ac:spMkLst>
            <pc:docMk/>
            <pc:sldMk cId="3130695163" sldId="274"/>
            <ac:spMk id="4" creationId="{B73A8F23-3500-4B82-AC25-3641264DCAD7}"/>
          </ac:spMkLst>
        </pc:spChg>
      </pc:sldChg>
      <pc:sldChg chg="addSp delSp modSp mod">
        <pc:chgData name="Gwendoline Le-Huu" userId="d6c99726-2c83-40fa-b912-5b7902e4a58e" providerId="ADAL" clId="{75D5246A-3820-4B45-8303-C1A3719127DF}" dt="2022-12-09T17:54:14.913" v="110" actId="207"/>
        <pc:sldMkLst>
          <pc:docMk/>
          <pc:sldMk cId="1224995552" sldId="319"/>
        </pc:sldMkLst>
        <pc:spChg chg="add del">
          <ac:chgData name="Gwendoline Le-Huu" userId="d6c99726-2c83-40fa-b912-5b7902e4a58e" providerId="ADAL" clId="{75D5246A-3820-4B45-8303-C1A3719127DF}" dt="2022-12-09T17:53:56.106" v="106" actId="478"/>
          <ac:spMkLst>
            <pc:docMk/>
            <pc:sldMk cId="1224995552" sldId="319"/>
            <ac:spMk id="2" creationId="{00000000-0000-0000-0000-000000000000}"/>
          </ac:spMkLst>
        </pc:spChg>
        <pc:spChg chg="mod">
          <ac:chgData name="Gwendoline Le-Huu" userId="d6c99726-2c83-40fa-b912-5b7902e4a58e" providerId="ADAL" clId="{75D5246A-3820-4B45-8303-C1A3719127DF}" dt="2022-12-09T17:54:14.913" v="110" actId="207"/>
          <ac:spMkLst>
            <pc:docMk/>
            <pc:sldMk cId="1224995552" sldId="319"/>
            <ac:spMk id="27" creationId="{33DCD509-D297-4DE1-B4A2-AFAC29A770E0}"/>
          </ac:spMkLst>
        </pc:spChg>
      </pc:sldChg>
      <pc:sldChg chg="addSp delSp modSp mod">
        <pc:chgData name="Gwendoline Le-Huu" userId="d6c99726-2c83-40fa-b912-5b7902e4a58e" providerId="ADAL" clId="{75D5246A-3820-4B45-8303-C1A3719127DF}" dt="2022-12-09T17:56:06.470" v="185" actId="1076"/>
        <pc:sldMkLst>
          <pc:docMk/>
          <pc:sldMk cId="1690468025" sldId="324"/>
        </pc:sldMkLst>
        <pc:spChg chg="mod">
          <ac:chgData name="Gwendoline Le-Huu" userId="d6c99726-2c83-40fa-b912-5b7902e4a58e" providerId="ADAL" clId="{75D5246A-3820-4B45-8303-C1A3719127DF}" dt="2022-12-09T17:56:02.762" v="184"/>
          <ac:spMkLst>
            <pc:docMk/>
            <pc:sldMk cId="1690468025" sldId="324"/>
            <ac:spMk id="17" creationId="{CB2B7009-E3B6-4A7A-8C37-C91214BFC3B2}"/>
          </ac:spMkLst>
        </pc:spChg>
        <pc:spChg chg="mod">
          <ac:chgData name="Gwendoline Le-Huu" userId="d6c99726-2c83-40fa-b912-5b7902e4a58e" providerId="ADAL" clId="{75D5246A-3820-4B45-8303-C1A3719127DF}" dt="2022-12-09T17:56:02.762" v="184"/>
          <ac:spMkLst>
            <pc:docMk/>
            <pc:sldMk cId="1690468025" sldId="324"/>
            <ac:spMk id="18" creationId="{6348CBFE-438D-4FE6-A290-11A390D026D8}"/>
          </ac:spMkLst>
        </pc:spChg>
        <pc:spChg chg="mod">
          <ac:chgData name="Gwendoline Le-Huu" userId="d6c99726-2c83-40fa-b912-5b7902e4a58e" providerId="ADAL" clId="{75D5246A-3820-4B45-8303-C1A3719127DF}" dt="2022-12-09T17:55:32.798" v="183" actId="1076"/>
          <ac:spMkLst>
            <pc:docMk/>
            <pc:sldMk cId="1690468025" sldId="324"/>
            <ac:spMk id="23" creationId="{CB38D721-8E75-418B-B1CB-0CB3543828C5}"/>
          </ac:spMkLst>
        </pc:spChg>
        <pc:grpChg chg="add mod">
          <ac:chgData name="Gwendoline Le-Huu" userId="d6c99726-2c83-40fa-b912-5b7902e4a58e" providerId="ADAL" clId="{75D5246A-3820-4B45-8303-C1A3719127DF}" dt="2022-12-09T17:56:06.470" v="185" actId="1076"/>
          <ac:grpSpMkLst>
            <pc:docMk/>
            <pc:sldMk cId="1690468025" sldId="324"/>
            <ac:grpSpMk id="16" creationId="{63FD77F9-8F71-4FB0-9B07-7BB2A543D980}"/>
          </ac:grpSpMkLst>
        </pc:grpChg>
        <pc:picChg chg="add del">
          <ac:chgData name="Gwendoline Le-Huu" userId="d6c99726-2c83-40fa-b912-5b7902e4a58e" providerId="ADAL" clId="{75D5246A-3820-4B45-8303-C1A3719127DF}" dt="2022-12-09T17:55:02.788" v="120" actId="478"/>
          <ac:picMkLst>
            <pc:docMk/>
            <pc:sldMk cId="1690468025" sldId="324"/>
            <ac:picMk id="3" creationId="{D27863FD-FE6A-450C-9A36-141E754A9769}"/>
          </ac:picMkLst>
        </pc:picChg>
        <pc:picChg chg="add del mod">
          <ac:chgData name="Gwendoline Le-Huu" userId="d6c99726-2c83-40fa-b912-5b7902e4a58e" providerId="ADAL" clId="{75D5246A-3820-4B45-8303-C1A3719127DF}" dt="2022-12-09T17:53:39.418" v="91" actId="22"/>
          <ac:picMkLst>
            <pc:docMk/>
            <pc:sldMk cId="1690468025" sldId="324"/>
            <ac:picMk id="4" creationId="{804F8912-E6AB-44ED-80F0-561BE7C12513}"/>
          </ac:picMkLst>
        </pc:picChg>
        <pc:picChg chg="add mod">
          <ac:chgData name="Gwendoline Le-Huu" userId="d6c99726-2c83-40fa-b912-5b7902e4a58e" providerId="ADAL" clId="{75D5246A-3820-4B45-8303-C1A3719127DF}" dt="2022-12-09T17:55:01.229" v="119" actId="1076"/>
          <ac:picMkLst>
            <pc:docMk/>
            <pc:sldMk cId="1690468025" sldId="324"/>
            <ac:picMk id="14" creationId="{BAB928D9-9F51-4C6B-9464-1EDE122C62E2}"/>
          </ac:picMkLst>
        </pc:picChg>
      </pc:sldChg>
    </pc:docChg>
  </pc:docChgLst>
  <pc:docChgLst>
    <pc:chgData name="Yasmine Maya Kamili" userId="S::yasmine.maya.kamili@fr.ey.com::68d894e5-b043-43cf-86b4-a2bc4ad2f87e" providerId="AD" clId="Web-{B85213F3-2037-EF66-56FD-614BDC679542}"/>
    <pc:docChg chg="modSld">
      <pc:chgData name="Yasmine Maya Kamili" userId="S::yasmine.maya.kamili@fr.ey.com::68d894e5-b043-43cf-86b4-a2bc4ad2f87e" providerId="AD" clId="Web-{B85213F3-2037-EF66-56FD-614BDC679542}" dt="2023-06-01T08:11:52.656" v="13" actId="20577"/>
      <pc:docMkLst>
        <pc:docMk/>
      </pc:docMkLst>
      <pc:sldChg chg="modSp">
        <pc:chgData name="Yasmine Maya Kamili" userId="S::yasmine.maya.kamili@fr.ey.com::68d894e5-b043-43cf-86b4-a2bc4ad2f87e" providerId="AD" clId="Web-{B85213F3-2037-EF66-56FD-614BDC679542}" dt="2023-06-01T08:10:30.233" v="4" actId="20577"/>
        <pc:sldMkLst>
          <pc:docMk/>
          <pc:sldMk cId="3912447134" sldId="256"/>
        </pc:sldMkLst>
        <pc:spChg chg="mod">
          <ac:chgData name="Yasmine Maya Kamili" userId="S::yasmine.maya.kamili@fr.ey.com::68d894e5-b043-43cf-86b4-a2bc4ad2f87e" providerId="AD" clId="Web-{B85213F3-2037-EF66-56FD-614BDC679542}" dt="2023-06-01T08:10:30.233" v="4" actId="20577"/>
          <ac:spMkLst>
            <pc:docMk/>
            <pc:sldMk cId="3912447134" sldId="256"/>
            <ac:spMk id="5" creationId="{542AE630-C646-4F10-A02F-8CD36B903E7C}"/>
          </ac:spMkLst>
        </pc:spChg>
      </pc:sldChg>
      <pc:sldChg chg="modSp">
        <pc:chgData name="Yasmine Maya Kamili" userId="S::yasmine.maya.kamili@fr.ey.com::68d894e5-b043-43cf-86b4-a2bc4ad2f87e" providerId="AD" clId="Web-{B85213F3-2037-EF66-56FD-614BDC679542}" dt="2023-06-01T08:11:52.656" v="13" actId="20577"/>
        <pc:sldMkLst>
          <pc:docMk/>
          <pc:sldMk cId="3130695163" sldId="274"/>
        </pc:sldMkLst>
        <pc:spChg chg="mod">
          <ac:chgData name="Yasmine Maya Kamili" userId="S::yasmine.maya.kamili@fr.ey.com::68d894e5-b043-43cf-86b4-a2bc4ad2f87e" providerId="AD" clId="Web-{B85213F3-2037-EF66-56FD-614BDC679542}" dt="2023-06-01T08:11:52.656" v="13" actId="20577"/>
          <ac:spMkLst>
            <pc:docMk/>
            <pc:sldMk cId="3130695163" sldId="274"/>
            <ac:spMk id="4" creationId="{B73A8F23-3500-4B82-AC25-3641264DCAD7}"/>
          </ac:spMkLst>
        </pc:spChg>
      </pc:sldChg>
      <pc:sldChg chg="delSp modSp">
        <pc:chgData name="Yasmine Maya Kamili" userId="S::yasmine.maya.kamili@fr.ey.com::68d894e5-b043-43cf-86b4-a2bc4ad2f87e" providerId="AD" clId="Web-{B85213F3-2037-EF66-56FD-614BDC679542}" dt="2023-06-01T08:11:09.233" v="6"/>
        <pc:sldMkLst>
          <pc:docMk/>
          <pc:sldMk cId="1668432784" sldId="337"/>
        </pc:sldMkLst>
        <pc:spChg chg="del mod">
          <ac:chgData name="Yasmine Maya Kamili" userId="S::yasmine.maya.kamili@fr.ey.com::68d894e5-b043-43cf-86b4-a2bc4ad2f87e" providerId="AD" clId="Web-{B85213F3-2037-EF66-56FD-614BDC679542}" dt="2023-06-01T08:11:09.233" v="6"/>
          <ac:spMkLst>
            <pc:docMk/>
            <pc:sldMk cId="1668432784" sldId="337"/>
            <ac:spMk id="15" creationId="{9273C99F-1D5B-422E-8304-A96867B81804}"/>
          </ac:spMkLst>
        </pc:spChg>
      </pc:sldChg>
      <pc:sldChg chg="delSp">
        <pc:chgData name="Yasmine Maya Kamili" userId="S::yasmine.maya.kamili@fr.ey.com::68d894e5-b043-43cf-86b4-a2bc4ad2f87e" providerId="AD" clId="Web-{B85213F3-2037-EF66-56FD-614BDC679542}" dt="2023-06-01T08:11:15.827" v="7"/>
        <pc:sldMkLst>
          <pc:docMk/>
          <pc:sldMk cId="2335319350" sldId="339"/>
        </pc:sldMkLst>
        <pc:spChg chg="del">
          <ac:chgData name="Yasmine Maya Kamili" userId="S::yasmine.maya.kamili@fr.ey.com::68d894e5-b043-43cf-86b4-a2bc4ad2f87e" providerId="AD" clId="Web-{B85213F3-2037-EF66-56FD-614BDC679542}" dt="2023-06-01T08:11:15.827" v="7"/>
          <ac:spMkLst>
            <pc:docMk/>
            <pc:sldMk cId="2335319350" sldId="339"/>
            <ac:spMk id="15" creationId="{0B6BBA92-260C-461D-B6CE-0CC2FBDA59BD}"/>
          </ac:spMkLst>
        </pc:spChg>
      </pc:sldChg>
    </pc:docChg>
  </pc:docChgLst>
  <pc:docChgLst>
    <pc:chgData name="Gwendoline Le-Huu" userId="d6c99726-2c83-40fa-b912-5b7902e4a58e" providerId="ADAL" clId="{7FCB5FE2-F59B-40D0-A860-191B174F2B3F}"/>
    <pc:docChg chg="undo custSel modSld">
      <pc:chgData name="Gwendoline Le-Huu" userId="d6c99726-2c83-40fa-b912-5b7902e4a58e" providerId="ADAL" clId="{7FCB5FE2-F59B-40D0-A860-191B174F2B3F}" dt="2022-03-11T12:15:56.821" v="236" actId="20577"/>
      <pc:docMkLst>
        <pc:docMk/>
      </pc:docMkLst>
      <pc:sldChg chg="modSp mod">
        <pc:chgData name="Gwendoline Le-Huu" userId="d6c99726-2c83-40fa-b912-5b7902e4a58e" providerId="ADAL" clId="{7FCB5FE2-F59B-40D0-A860-191B174F2B3F}" dt="2022-03-11T10:53:10.971" v="11" actId="20577"/>
        <pc:sldMkLst>
          <pc:docMk/>
          <pc:sldMk cId="3912447134" sldId="256"/>
        </pc:sldMkLst>
        <pc:spChg chg="mod">
          <ac:chgData name="Gwendoline Le-Huu" userId="d6c99726-2c83-40fa-b912-5b7902e4a58e" providerId="ADAL" clId="{7FCB5FE2-F59B-40D0-A860-191B174F2B3F}" dt="2022-03-11T10:53:10.971" v="11" actId="20577"/>
          <ac:spMkLst>
            <pc:docMk/>
            <pc:sldMk cId="3912447134" sldId="256"/>
            <ac:spMk id="5" creationId="{542AE630-C646-4F10-A02F-8CD36B903E7C}"/>
          </ac:spMkLst>
        </pc:spChg>
      </pc:sldChg>
      <pc:sldChg chg="addSp delSp modSp mod">
        <pc:chgData name="Gwendoline Le-Huu" userId="d6c99726-2c83-40fa-b912-5b7902e4a58e" providerId="ADAL" clId="{7FCB5FE2-F59B-40D0-A860-191B174F2B3F}" dt="2022-03-11T12:14:50.793" v="226"/>
        <pc:sldMkLst>
          <pc:docMk/>
          <pc:sldMk cId="1249397149" sldId="261"/>
        </pc:sldMkLst>
        <pc:picChg chg="add mod">
          <ac:chgData name="Gwendoline Le-Huu" userId="d6c99726-2c83-40fa-b912-5b7902e4a58e" providerId="ADAL" clId="{7FCB5FE2-F59B-40D0-A860-191B174F2B3F}" dt="2022-03-11T12:14:50.793" v="226"/>
          <ac:picMkLst>
            <pc:docMk/>
            <pc:sldMk cId="1249397149" sldId="261"/>
            <ac:picMk id="12" creationId="{EA0FA7F6-690E-4607-BC92-05395D6428CA}"/>
          </ac:picMkLst>
        </pc:picChg>
        <pc:picChg chg="del">
          <ac:chgData name="Gwendoline Le-Huu" userId="d6c99726-2c83-40fa-b912-5b7902e4a58e" providerId="ADAL" clId="{7FCB5FE2-F59B-40D0-A860-191B174F2B3F}" dt="2022-03-11T12:14:50.547" v="225" actId="478"/>
          <ac:picMkLst>
            <pc:docMk/>
            <pc:sldMk cId="1249397149" sldId="261"/>
            <ac:picMk id="20" creationId="{3E9EFE2C-1F6C-497F-AB7A-28F963D2A459}"/>
          </ac:picMkLst>
        </pc:picChg>
      </pc:sldChg>
      <pc:sldChg chg="addSp delSp modSp mod">
        <pc:chgData name="Gwendoline Le-Huu" userId="d6c99726-2c83-40fa-b912-5b7902e4a58e" providerId="ADAL" clId="{7FCB5FE2-F59B-40D0-A860-191B174F2B3F}" dt="2022-03-11T12:15:42.796" v="228"/>
        <pc:sldMkLst>
          <pc:docMk/>
          <pc:sldMk cId="159229950" sldId="266"/>
        </pc:sldMkLst>
        <pc:picChg chg="add mod">
          <ac:chgData name="Gwendoline Le-Huu" userId="d6c99726-2c83-40fa-b912-5b7902e4a58e" providerId="ADAL" clId="{7FCB5FE2-F59B-40D0-A860-191B174F2B3F}" dt="2022-03-11T12:15:42.796" v="228"/>
          <ac:picMkLst>
            <pc:docMk/>
            <pc:sldMk cId="159229950" sldId="266"/>
            <ac:picMk id="12" creationId="{38BE8213-DE24-4241-9768-C0F32DE4DBB5}"/>
          </ac:picMkLst>
        </pc:picChg>
        <pc:picChg chg="del">
          <ac:chgData name="Gwendoline Le-Huu" userId="d6c99726-2c83-40fa-b912-5b7902e4a58e" providerId="ADAL" clId="{7FCB5FE2-F59B-40D0-A860-191B174F2B3F}" dt="2022-03-11T12:15:42.512" v="227" actId="478"/>
          <ac:picMkLst>
            <pc:docMk/>
            <pc:sldMk cId="159229950" sldId="266"/>
            <ac:picMk id="24" creationId="{1859359F-9A77-4E3E-B98A-48B6EFAAF94A}"/>
          </ac:picMkLst>
        </pc:picChg>
      </pc:sldChg>
      <pc:sldChg chg="modSp mod">
        <pc:chgData name="Gwendoline Le-Huu" userId="d6c99726-2c83-40fa-b912-5b7902e4a58e" providerId="ADAL" clId="{7FCB5FE2-F59B-40D0-A860-191B174F2B3F}" dt="2022-03-11T12:15:56.821" v="236" actId="20577"/>
        <pc:sldMkLst>
          <pc:docMk/>
          <pc:sldMk cId="3130695163" sldId="274"/>
        </pc:sldMkLst>
        <pc:spChg chg="mod">
          <ac:chgData name="Gwendoline Le-Huu" userId="d6c99726-2c83-40fa-b912-5b7902e4a58e" providerId="ADAL" clId="{7FCB5FE2-F59B-40D0-A860-191B174F2B3F}" dt="2022-03-11T12:15:56.821" v="236" actId="20577"/>
          <ac:spMkLst>
            <pc:docMk/>
            <pc:sldMk cId="3130695163" sldId="274"/>
            <ac:spMk id="4" creationId="{B73A8F23-3500-4B82-AC25-3641264DCAD7}"/>
          </ac:spMkLst>
        </pc:spChg>
      </pc:sldChg>
      <pc:sldChg chg="addSp delSp modSp mod">
        <pc:chgData name="Gwendoline Le-Huu" userId="d6c99726-2c83-40fa-b912-5b7902e4a58e" providerId="ADAL" clId="{7FCB5FE2-F59B-40D0-A860-191B174F2B3F}" dt="2022-03-11T12:09:34.111" v="222" actId="113"/>
        <pc:sldMkLst>
          <pc:docMk/>
          <pc:sldMk cId="1224995552" sldId="319"/>
        </pc:sldMkLst>
        <pc:spChg chg="mod">
          <ac:chgData name="Gwendoline Le-Huu" userId="d6c99726-2c83-40fa-b912-5b7902e4a58e" providerId="ADAL" clId="{7FCB5FE2-F59B-40D0-A860-191B174F2B3F}" dt="2022-03-11T12:09:34.111" v="222" actId="113"/>
          <ac:spMkLst>
            <pc:docMk/>
            <pc:sldMk cId="1224995552" sldId="319"/>
            <ac:spMk id="27" creationId="{33DCD509-D297-4DE1-B4A2-AFAC29A770E0}"/>
          </ac:spMkLst>
        </pc:spChg>
        <pc:picChg chg="add mod">
          <ac:chgData name="Gwendoline Le-Huu" userId="d6c99726-2c83-40fa-b912-5b7902e4a58e" providerId="ADAL" clId="{7FCB5FE2-F59B-40D0-A860-191B174F2B3F}" dt="2022-03-11T12:02:52.664" v="18" actId="1076"/>
          <ac:picMkLst>
            <pc:docMk/>
            <pc:sldMk cId="1224995552" sldId="319"/>
            <ac:picMk id="3" creationId="{BAD44FC9-577B-4CD3-8905-6E3AA04BD364}"/>
          </ac:picMkLst>
        </pc:picChg>
        <pc:picChg chg="del">
          <ac:chgData name="Gwendoline Le-Huu" userId="d6c99726-2c83-40fa-b912-5b7902e4a58e" providerId="ADAL" clId="{7FCB5FE2-F59B-40D0-A860-191B174F2B3F}" dt="2022-03-11T10:53:59.406" v="12" actId="478"/>
          <ac:picMkLst>
            <pc:docMk/>
            <pc:sldMk cId="1224995552" sldId="319"/>
            <ac:picMk id="15" creationId="{33939C57-68FC-42B5-AD41-C112F066A0B0}"/>
          </ac:picMkLst>
        </pc:picChg>
      </pc:sldChg>
      <pc:sldChg chg="addSp delSp mod">
        <pc:chgData name="Gwendoline Le-Huu" userId="d6c99726-2c83-40fa-b912-5b7902e4a58e" providerId="ADAL" clId="{7FCB5FE2-F59B-40D0-A860-191B174F2B3F}" dt="2022-03-11T12:12:36.807" v="224" actId="478"/>
        <pc:sldMkLst>
          <pc:docMk/>
          <pc:sldMk cId="3280602316" sldId="320"/>
        </pc:sldMkLst>
        <pc:picChg chg="add del">
          <ac:chgData name="Gwendoline Le-Huu" userId="d6c99726-2c83-40fa-b912-5b7902e4a58e" providerId="ADAL" clId="{7FCB5FE2-F59B-40D0-A860-191B174F2B3F}" dt="2022-03-11T12:12:36.807" v="224" actId="478"/>
          <ac:picMkLst>
            <pc:docMk/>
            <pc:sldMk cId="3280602316" sldId="320"/>
            <ac:picMk id="2" creationId="{681AF9CC-EC6E-424F-8826-3187A59C4CBC}"/>
          </ac:picMkLst>
        </pc:picChg>
      </pc:sldChg>
    </pc:docChg>
  </pc:docChgLst>
  <pc:docChgLst>
    <pc:chgData name="Yasmine Maya Kamili" userId="S::yasmine.maya.kamili@fr.ey.com::68d894e5-b043-43cf-86b4-a2bc4ad2f87e" providerId="AD" clId="Web-{B9BE540A-E260-5EEF-721E-EE5E6823B9F2}"/>
    <pc:docChg chg="modSld">
      <pc:chgData name="Yasmine Maya Kamili" userId="S::yasmine.maya.kamili@fr.ey.com::68d894e5-b043-43cf-86b4-a2bc4ad2f87e" providerId="AD" clId="Web-{B9BE540A-E260-5EEF-721E-EE5E6823B9F2}" dt="2023-06-28T09:47:40.811" v="9" actId="20577"/>
      <pc:docMkLst>
        <pc:docMk/>
      </pc:docMkLst>
      <pc:sldChg chg="modSp">
        <pc:chgData name="Yasmine Maya Kamili" userId="S::yasmine.maya.kamili@fr.ey.com::68d894e5-b043-43cf-86b4-a2bc4ad2f87e" providerId="AD" clId="Web-{B9BE540A-E260-5EEF-721E-EE5E6823B9F2}" dt="2023-06-28T09:46:45.591" v="6" actId="20577"/>
        <pc:sldMkLst>
          <pc:docMk/>
          <pc:sldMk cId="3912447134" sldId="256"/>
        </pc:sldMkLst>
        <pc:spChg chg="mod">
          <ac:chgData name="Yasmine Maya Kamili" userId="S::yasmine.maya.kamili@fr.ey.com::68d894e5-b043-43cf-86b4-a2bc4ad2f87e" providerId="AD" clId="Web-{B9BE540A-E260-5EEF-721E-EE5E6823B9F2}" dt="2023-06-28T09:46:45.591" v="6" actId="20577"/>
          <ac:spMkLst>
            <pc:docMk/>
            <pc:sldMk cId="3912447134" sldId="256"/>
            <ac:spMk id="5" creationId="{542AE630-C646-4F10-A02F-8CD36B903E7C}"/>
          </ac:spMkLst>
        </pc:spChg>
      </pc:sldChg>
      <pc:sldChg chg="modSp">
        <pc:chgData name="Yasmine Maya Kamili" userId="S::yasmine.maya.kamili@fr.ey.com::68d894e5-b043-43cf-86b4-a2bc4ad2f87e" providerId="AD" clId="Web-{B9BE540A-E260-5EEF-721E-EE5E6823B9F2}" dt="2023-06-28T09:47:40.811" v="9" actId="20577"/>
        <pc:sldMkLst>
          <pc:docMk/>
          <pc:sldMk cId="3130695163" sldId="274"/>
        </pc:sldMkLst>
        <pc:spChg chg="mod">
          <ac:chgData name="Yasmine Maya Kamili" userId="S::yasmine.maya.kamili@fr.ey.com::68d894e5-b043-43cf-86b4-a2bc4ad2f87e" providerId="AD" clId="Web-{B9BE540A-E260-5EEF-721E-EE5E6823B9F2}" dt="2023-06-28T09:47:40.811" v="9" actId="20577"/>
          <ac:spMkLst>
            <pc:docMk/>
            <pc:sldMk cId="3130695163" sldId="274"/>
            <ac:spMk id="4" creationId="{B73A8F23-3500-4B82-AC25-3641264DCAD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23080-663E-4F24-829C-696911CB4D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F943C7-8492-4B91-B4A4-2F7BF0C76E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65344-CF28-4754-BFFB-59890D22A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05/10/2023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35B57-FFC9-4AFF-81A1-16135D641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D323B-DEBB-4BA0-B395-10FAC899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1933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D4F22-7288-4AF4-B99C-04420BBD3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589D09-1C38-4F78-BC98-EB9F04AAF4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C1CAF-389B-4661-A03D-A314F0E03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05/10/2023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39204-4BE5-4A5E-87A4-C3F29F095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CB177-D5AC-46B6-9FAC-48545411F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0106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117533-9C1C-42E9-BF30-4711FFE5A6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802B2B-3DB1-4F4C-9D25-749AD1121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DADE0-92D9-4F7A-8DB5-F36FC1651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05/10/2023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497AD-85B3-4EA4-91D2-71030AA1B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FE5D8-8CAD-4694-9CED-0FA3E0211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35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23080-663E-4F24-829C-696911CB4D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F943C7-8492-4B91-B4A4-2F7BF0C76E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65344-CF28-4754-BFFB-59890D22A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05/10/2023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35B57-FFC9-4AFF-81A1-16135D641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D323B-DEBB-4BA0-B395-10FAC899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81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40E44-3929-436A-8261-928C19437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2BF85-BE83-4813-B82D-6F37E128A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0DD85-1ECA-4C93-92B4-8C8EFEDB5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05/10/2023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D85F2-1CE8-4EFE-B960-C960A559A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06A34-D35D-4008-B4B1-A477435C4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444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4EC6B-F8D4-4D1C-B005-9D5089B4C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8B7D3-4EFD-4245-B735-2460A6966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3CADC-D4EB-4D37-9B60-2D781B89C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05/10/2023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F60D8-C1C4-46A9-A446-9A43A7D6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6EA56-2C09-49E9-9880-1349A2D1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08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0B297-329F-44B4-8F40-36C78EF60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F70C7-A4BB-4938-ACA3-110B11F6DB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F5A4BA-1D4B-491F-96A0-E5B35910D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2B1C49-0C5D-461C-BA08-E4E58455E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05/10/2023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0CED4-7EF0-4412-9743-01BBA386C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658864-8170-4790-B3C1-4CFF43BD8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05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D2F10-9D17-41BE-BD40-5FF893B69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8BC1B-35C2-4516-8F61-6D77C9AE2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FA2ABD-0755-4652-BF42-2ADDF81AD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73CB53-4D06-47E5-8E7F-EBFDCFA924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8A706C-D5AE-4B6F-B67F-69AE2CCC16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85A3A5-89AC-407F-8264-28BB4942F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05/10/2023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48E5C3-61F4-4F9D-BCBE-88281FC4C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C23B2A-A4B2-4681-BE5B-07BFEF5BC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600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07C86-FB49-45BF-AAB8-0AC2E2D6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4BCD3E-872B-441B-9D9C-6CFA4400D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05/10/2023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07768-B4A3-467D-909C-D5EDEAF69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866AF-599E-439A-9CB9-6B84844C9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501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9CFD02-1CED-4A76-BBC0-B7E8705CE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05/10/2023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0C028E-330C-423D-8325-1411ACE95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D5464D-A5AA-4835-AB1D-D5474694B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84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0AC70-2453-4EB4-BC6F-811DC90B4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DD938-DF25-4BC2-A46B-E931A74EC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6065C-3FC9-468D-A1AA-E02D6569E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711AF-2878-4CF0-A978-B227FEF53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05/10/2023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9DE5E-C604-4BA8-82EF-E8A02C6F3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0D0C31-01C6-4512-9CF4-80A59DD95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30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40E44-3929-436A-8261-928C19437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2BF85-BE83-4813-B82D-6F37E128A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0DD85-1ECA-4C93-92B4-8C8EFEDB5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05/10/2023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D85F2-1CE8-4EFE-B960-C960A559A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06A34-D35D-4008-B4B1-A477435C4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148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8C061-6F5D-49D3-A984-687E0338C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2D1268-3272-4BCB-BC62-D1E15A241C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A4A3B-0416-4720-8D37-410DC983D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7AA64B-A4A6-4BDD-81B7-B767FDAF7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05/10/2023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0F218-BADF-4147-A111-9BD83C83F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C83382-7477-4F4D-9FFB-F60F2E57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005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D4F22-7288-4AF4-B99C-04420BBD3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589D09-1C38-4F78-BC98-EB9F04AAF4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C1CAF-389B-4661-A03D-A314F0E03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05/10/2023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39204-4BE5-4A5E-87A4-C3F29F095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CB177-D5AC-46B6-9FAC-48545411F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656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117533-9C1C-42E9-BF30-4711FFE5A6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802B2B-3DB1-4F4C-9D25-749AD1121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DADE0-92D9-4F7A-8DB5-F36FC1651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05/10/2023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497AD-85B3-4EA4-91D2-71030AA1B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FE5D8-8CAD-4694-9CED-0FA3E0211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440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4EC6B-F8D4-4D1C-B005-9D5089B4C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8B7D3-4EFD-4245-B735-2460A6966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3CADC-D4EB-4D37-9B60-2D781B89C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05/10/2023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F60D8-C1C4-46A9-A446-9A43A7D6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6EA56-2C09-49E9-9880-1349A2D1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1313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0B297-329F-44B4-8F40-36C78EF60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F70C7-A4BB-4938-ACA3-110B11F6DB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F5A4BA-1D4B-491F-96A0-E5B35910D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2B1C49-0C5D-461C-BA08-E4E58455E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05/10/2023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0CED4-7EF0-4412-9743-01BBA386C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658864-8170-4790-B3C1-4CFF43BD8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540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D2F10-9D17-41BE-BD40-5FF893B69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8BC1B-35C2-4516-8F61-6D77C9AE2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FA2ABD-0755-4652-BF42-2ADDF81AD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73CB53-4D06-47E5-8E7F-EBFDCFA924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8A706C-D5AE-4B6F-B67F-69AE2CCC16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85A3A5-89AC-407F-8264-28BB4942F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05/10/2023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48E5C3-61F4-4F9D-BCBE-88281FC4C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C23B2A-A4B2-4681-BE5B-07BFEF5BC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283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07C86-FB49-45BF-AAB8-0AC2E2D6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4BCD3E-872B-441B-9D9C-6CFA4400D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05/10/2023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07768-B4A3-467D-909C-D5EDEAF69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866AF-599E-439A-9CB9-6B84844C9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753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9CFD02-1CED-4A76-BBC0-B7E8705CE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05/10/2023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0C028E-330C-423D-8325-1411ACE95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D5464D-A5AA-4835-AB1D-D5474694B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422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0AC70-2453-4EB4-BC6F-811DC90B4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DD938-DF25-4BC2-A46B-E931A74EC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6065C-3FC9-468D-A1AA-E02D6569E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711AF-2878-4CF0-A978-B227FEF53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05/10/2023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9DE5E-C604-4BA8-82EF-E8A02C6F3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0D0C31-01C6-4512-9CF4-80A59DD95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3567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8C061-6F5D-49D3-A984-687E0338C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2D1268-3272-4BCB-BC62-D1E15A241C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A4A3B-0416-4720-8D37-410DC983D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7AA64B-A4A6-4BDD-81B7-B767FDAF7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05/10/2023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0F218-BADF-4147-A111-9BD83C83F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C83382-7477-4F4D-9FFB-F60F2E57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20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C5EDE5-6372-418C-8BBD-20D8F1BED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3797F-01E2-4D1A-86FA-DC0291514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5780D-3BDC-4DF5-823E-65E9DFE60A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845ED-CCAC-4452-B6F4-887E2DB816A7}" type="datetimeFigureOut">
              <a:rPr lang="fr-FR" smtClean="0"/>
              <a:t>05/10/2023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FC4B2-6FB8-4FEE-8038-2470207B19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71001-D50D-4024-B05B-327A2178C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07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C5EDE5-6372-418C-8BBD-20D8F1BED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3797F-01E2-4D1A-86FA-DC0291514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5780D-3BDC-4DF5-823E-65E9DFE60A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845ED-CCAC-4452-B6F4-887E2DB816A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05/10/2023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FC4B2-6FB8-4FEE-8038-2470207B19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71001-D50D-4024-B05B-327A2178C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802AC-692B-4959-9B27-E33454AC5E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556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image" Target="../media/image10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7" Type="http://schemas.openxmlformats.org/officeDocument/2006/relationships/image" Target="../media/image13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7" Type="http://schemas.openxmlformats.org/officeDocument/2006/relationships/image" Target="../media/image4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3.xml"/><Relationship Id="rId4" Type="http://schemas.openxmlformats.org/officeDocument/2006/relationships/tags" Target="../tags/tag8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8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10" Type="http://schemas.openxmlformats.org/officeDocument/2006/relationships/image" Target="../media/image19.png"/><Relationship Id="rId4" Type="http://schemas.openxmlformats.org/officeDocument/2006/relationships/tags" Target="../tags/tag93.xml"/><Relationship Id="rId9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99.xml"/><Relationship Id="rId7" Type="http://schemas.openxmlformats.org/officeDocument/2006/relationships/tags" Target="../tags/tag103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10" Type="http://schemas.openxmlformats.org/officeDocument/2006/relationships/image" Target="../media/image21.png"/><Relationship Id="rId4" Type="http://schemas.openxmlformats.org/officeDocument/2006/relationships/tags" Target="../tags/tag100.xml"/><Relationship Id="rId9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10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11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7" Type="http://schemas.openxmlformats.org/officeDocument/2006/relationships/image" Target="../media/image24.png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6.xml"/><Relationship Id="rId4" Type="http://schemas.openxmlformats.org/officeDocument/2006/relationships/tags" Target="../tags/tag1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132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141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5" Type="http://schemas.openxmlformats.org/officeDocument/2006/relationships/tags" Target="../tags/tag143.xml"/><Relationship Id="rId4" Type="http://schemas.openxmlformats.org/officeDocument/2006/relationships/tags" Target="../tags/tag14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3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37.xml"/><Relationship Id="rId7" Type="http://schemas.openxmlformats.org/officeDocument/2006/relationships/image" Target="../media/image6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image" Target="../media/image8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E5AFD8B-B561-41BC-8ACC-A485554D7EE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34970" y="2968216"/>
            <a:ext cx="837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>
                <a:solidFill>
                  <a:schemeClr val="bg1"/>
                </a:solidFill>
              </a:rPr>
              <a:t>Guide Connexion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315AD3-8BF3-4F06-8864-CDAE80809C7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16200000">
            <a:off x="5848251" y="2005109"/>
            <a:ext cx="145913" cy="3645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id="{F8187CDC-2E94-4632-8003-B986D34681A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327" y="1748152"/>
            <a:ext cx="1831759" cy="11191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2AE630-C646-4F10-A02F-8CD36B903E7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34968" y="4081251"/>
            <a:ext cx="837247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Version octobre 2023</a:t>
            </a:r>
          </a:p>
        </p:txBody>
      </p:sp>
    </p:spTree>
    <p:extLst>
      <p:ext uri="{BB962C8B-B14F-4D97-AF65-F5344CB8AC3E}">
        <p14:creationId xmlns:p14="http://schemas.microsoft.com/office/powerpoint/2010/main" val="3912447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55E269-684F-4C28-8B2A-87DA37A5A10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" y="0"/>
            <a:ext cx="264692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EAA4EB3-003D-422E-8EED-77978963378E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" y="-2"/>
            <a:ext cx="264692" cy="6858002"/>
            <a:chOff x="1" y="-2"/>
            <a:chExt cx="264692" cy="685800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9B0F2B-8842-4031-BC93-F514C91A09F6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18C76B8-4211-4ADE-81E7-1DA466C62DD3}"/>
                </a:ext>
              </a:extLst>
            </p:cNvPr>
            <p:cNvSpPr txBox="1"/>
            <p:nvPr/>
          </p:nvSpPr>
          <p:spPr>
            <a:xfrm rot="16200000">
              <a:off x="-3296653" y="3302041"/>
              <a:ext cx="685800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/>
                <a:t>Connexion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C2ADBBC4-3B03-4610-BB36-F533E4F45C3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32063FB-B3E8-4731-8EF7-96BDC9F18F08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87144" y="-14504"/>
            <a:ext cx="2613766" cy="6872504"/>
            <a:chOff x="9587144" y="-14504"/>
            <a:chExt cx="2613766" cy="687250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D2F2D0B-36A4-4048-9482-C97581372655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08FB32E-91B6-4A40-A3E4-19B7F87826B4}"/>
                </a:ext>
              </a:extLst>
            </p:cNvPr>
            <p:cNvGrpSpPr/>
            <p:nvPr/>
          </p:nvGrpSpPr>
          <p:grpSpPr>
            <a:xfrm>
              <a:off x="9587144" y="-14504"/>
              <a:ext cx="2613766" cy="6872501"/>
              <a:chOff x="9615997" y="61018"/>
              <a:chExt cx="2613766" cy="6796981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F15C97B-C05F-42AB-8AAA-0098F7763140}"/>
                  </a:ext>
                </a:extLst>
              </p:cNvPr>
              <p:cNvSpPr/>
              <p:nvPr/>
            </p:nvSpPr>
            <p:spPr>
              <a:xfrm>
                <a:off x="9615997" y="61018"/>
                <a:ext cx="2613766" cy="6796981"/>
              </a:xfrm>
              <a:prstGeom prst="rect">
                <a:avLst/>
              </a:prstGeom>
              <a:solidFill>
                <a:srgbClr val="F0B323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3DCD509-D297-4DE1-B4A2-AFAC29A770E0}"/>
                  </a:ext>
                </a:extLst>
              </p:cNvPr>
              <p:cNvSpPr txBox="1"/>
              <p:nvPr/>
            </p:nvSpPr>
            <p:spPr>
              <a:xfrm>
                <a:off x="9718577" y="2472508"/>
                <a:ext cx="2387084" cy="21307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fr-F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Un code est envoyé sur le canal choisi</a:t>
                </a:r>
              </a:p>
              <a:p>
                <a:pPr algn="ctr"/>
                <a:endParaRPr lang="fr-FR" sz="1500" b="1">
                  <a:solidFill>
                    <a:srgbClr val="BB890D"/>
                  </a:solidFill>
                </a:endParaRPr>
              </a:p>
              <a:p>
                <a:pPr algn="ctr"/>
                <a:r>
                  <a:rPr lang="fr-FR" b="1" dirty="0">
                    <a:solidFill>
                      <a:srgbClr val="BB890D"/>
                    </a:solidFill>
                  </a:rPr>
                  <a:t>Saisir le code reçu dans le champ de saisie puis cliquer sur « Se connecter »</a:t>
                </a:r>
                <a:endParaRPr lang="fr-FR" b="1" dirty="0">
                  <a:solidFill>
                    <a:srgbClr val="BB890D"/>
                  </a:solidFill>
                  <a:cs typeface="Calibri"/>
                </a:endParaRPr>
              </a:p>
              <a:p>
                <a:pPr algn="ctr"/>
                <a:endParaRPr lang="fr-FR" sz="150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p:grpSp>
      </p:grpSp>
      <p:pic>
        <p:nvPicPr>
          <p:cNvPr id="2" name="Picture 1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D15FBCB-D08C-F864-6C95-B711B28935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816" y="285751"/>
            <a:ext cx="5960533" cy="3725332"/>
          </a:xfrm>
          <a:prstGeom prst="rect">
            <a:avLst/>
          </a:prstGeom>
        </p:spPr>
      </p:pic>
      <p:pic>
        <p:nvPicPr>
          <p:cNvPr id="3" name="Picture 2" descr="A screenshot of a medical application&#10;&#10;Description automatically generated">
            <a:extLst>
              <a:ext uri="{FF2B5EF4-FFF2-40B4-BE49-F238E27FC236}">
                <a16:creationId xmlns:a16="http://schemas.microsoft.com/office/drawing/2014/main" id="{B71C28B1-45BF-5D70-AE87-9ADD2984EF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2066" y="2973381"/>
            <a:ext cx="5960534" cy="3726406"/>
          </a:xfrm>
          <a:prstGeom prst="rect">
            <a:avLst/>
          </a:prstGeom>
        </p:spPr>
      </p:pic>
      <p:sp>
        <p:nvSpPr>
          <p:cNvPr id="5" name="ZoneTexte 14">
            <a:extLst>
              <a:ext uri="{FF2B5EF4-FFF2-40B4-BE49-F238E27FC236}">
                <a16:creationId xmlns:a16="http://schemas.microsoft.com/office/drawing/2014/main" id="{E98DEB32-CA8E-6C08-A10E-E8027ABD3D64}"/>
              </a:ext>
            </a:extLst>
          </p:cNvPr>
          <p:cNvSpPr txBox="1"/>
          <p:nvPr/>
        </p:nvSpPr>
        <p:spPr>
          <a:xfrm>
            <a:off x="10367933" y="-5161"/>
            <a:ext cx="1828800" cy="369332"/>
          </a:xfrm>
          <a:prstGeom prst="rect">
            <a:avLst/>
          </a:prstGeom>
          <a:solidFill>
            <a:srgbClr val="E11A81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>
                <a:solidFill>
                  <a:schemeClr val="bg1"/>
                </a:solidFill>
              </a:rPr>
              <a:t>Nouveau</a:t>
            </a:r>
          </a:p>
        </p:txBody>
      </p:sp>
    </p:spTree>
    <p:extLst>
      <p:ext uri="{BB962C8B-B14F-4D97-AF65-F5344CB8AC3E}">
        <p14:creationId xmlns:p14="http://schemas.microsoft.com/office/powerpoint/2010/main" val="3280602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5B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E4BF62-DDB3-4AA1-B119-A0B13CE6369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603282" y="2405161"/>
            <a:ext cx="9008710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Calibri (Body)"/>
              </a:rPr>
              <a:t>Connexion </a:t>
            </a:r>
            <a:endParaRPr lang="fr-FR" sz="3200">
              <a:solidFill>
                <a:schemeClr val="bg1"/>
              </a:solidFill>
              <a:latin typeface="Calibri (Body)"/>
            </a:endParaRPr>
          </a:p>
          <a:p>
            <a:endParaRPr lang="fr-FR" sz="3200">
              <a:solidFill>
                <a:schemeClr val="bg1"/>
              </a:solidFill>
              <a:latin typeface="Calibri (Body)"/>
            </a:endParaRPr>
          </a:p>
          <a:p>
            <a:endParaRPr lang="fr-FR" sz="3200">
              <a:solidFill>
                <a:schemeClr val="bg1"/>
              </a:solidFill>
              <a:latin typeface="Calibri (Body)"/>
            </a:endParaRPr>
          </a:p>
          <a:p>
            <a:r>
              <a:rPr lang="fr-FR" sz="3200" b="1" dirty="0">
                <a:solidFill>
                  <a:schemeClr val="bg1"/>
                </a:solidFill>
                <a:latin typeface="Calibri (Body)"/>
              </a:rPr>
              <a:t>Erreur lors de la connexion France </a:t>
            </a:r>
            <a:r>
              <a:rPr lang="fr-FR" sz="3200" b="1" dirty="0" err="1">
                <a:solidFill>
                  <a:schemeClr val="bg1"/>
                </a:solidFill>
                <a:latin typeface="Calibri (Body)"/>
              </a:rPr>
              <a:t>Connect</a:t>
            </a:r>
          </a:p>
          <a:p>
            <a:endParaRPr lang="fr-FR" sz="3200" b="1">
              <a:solidFill>
                <a:schemeClr val="bg1"/>
              </a:solidFill>
              <a:latin typeface="Calibri (Body)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C2620A-5067-4933-9743-E78CAC43F08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178994" y="2405161"/>
            <a:ext cx="271243" cy="2841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id="{E3EDBA37-1499-4E58-86D0-1507E96AF8D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535837" cy="93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22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5B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B52F78C-6536-4D13-8E1E-6E450F5276CB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-2"/>
            <a:ext cx="264692" cy="6858002"/>
            <a:chOff x="1" y="-2"/>
            <a:chExt cx="264692" cy="685800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BC9AA3E-CA92-499A-A889-71CD007E8AAB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04080F2-5909-44BB-A209-5D0E75766657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no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fr-FR" sz="1050" i="1" dirty="0">
                  <a:cs typeface="Calibri"/>
                </a:rPr>
                <a:t>Erreur France </a:t>
              </a:r>
              <a:r>
                <a:rPr lang="fr-FR" sz="1050" i="1" dirty="0" err="1">
                  <a:cs typeface="Calibri"/>
                </a:rPr>
                <a:t>Connect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2B3A5AA-9B08-4E2A-90A2-E7350891793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EFD199-3546-49FD-84C1-AE0F34A5ECDC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587144" y="-14501"/>
            <a:ext cx="2613766" cy="6872501"/>
            <a:chOff x="9587144" y="-14501"/>
            <a:chExt cx="2613766" cy="687250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BF6C186-6DEC-48DE-B5F7-44B398D256EC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DAC8AA-B6E4-4BA1-B537-D08AA05FFA04}"/>
                </a:ext>
              </a:extLst>
            </p:cNvPr>
            <p:cNvSpPr/>
            <p:nvPr/>
          </p:nvSpPr>
          <p:spPr>
            <a:xfrm>
              <a:off x="9587144" y="-14501"/>
              <a:ext cx="2613766" cy="6872501"/>
            </a:xfrm>
            <a:prstGeom prst="rect">
              <a:avLst/>
            </a:prstGeom>
            <a:solidFill>
              <a:srgbClr val="07CBA2">
                <a:alpha val="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1" descr="A screenshot of a chat&#10;&#10;Description automatically generated">
            <a:extLst>
              <a:ext uri="{FF2B5EF4-FFF2-40B4-BE49-F238E27FC236}">
                <a16:creationId xmlns:a16="http://schemas.microsoft.com/office/drawing/2014/main" id="{F8F9F09C-9628-FBCD-7A87-D82A377416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484" y="919957"/>
            <a:ext cx="7706782" cy="5166253"/>
          </a:xfrm>
          <a:prstGeom prst="rect">
            <a:avLst/>
          </a:prstGeom>
        </p:spPr>
      </p:pic>
      <p:sp>
        <p:nvSpPr>
          <p:cNvPr id="4" name="ZoneTexte 14">
            <a:extLst>
              <a:ext uri="{FF2B5EF4-FFF2-40B4-BE49-F238E27FC236}">
                <a16:creationId xmlns:a16="http://schemas.microsoft.com/office/drawing/2014/main" id="{3A1EA6D2-EA80-84D9-FD50-C99AA70A48F7}"/>
              </a:ext>
            </a:extLst>
          </p:cNvPr>
          <p:cNvSpPr txBox="1"/>
          <p:nvPr/>
        </p:nvSpPr>
        <p:spPr>
          <a:xfrm>
            <a:off x="10367933" y="-5161"/>
            <a:ext cx="1828800" cy="369332"/>
          </a:xfrm>
          <a:prstGeom prst="rect">
            <a:avLst/>
          </a:prstGeom>
          <a:solidFill>
            <a:srgbClr val="E11A81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>
                <a:solidFill>
                  <a:schemeClr val="bg1"/>
                </a:solidFill>
              </a:rPr>
              <a:t>Nouveau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6FDF33-6B56-116F-FB9B-8BD1E54A3BB4}"/>
              </a:ext>
            </a:extLst>
          </p:cNvPr>
          <p:cNvSpPr txBox="1"/>
          <p:nvPr/>
        </p:nvSpPr>
        <p:spPr>
          <a:xfrm>
            <a:off x="9592203" y="1928812"/>
            <a:ext cx="2542117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>
                <a:solidFill>
                  <a:srgbClr val="E11A81"/>
                </a:solidFill>
                <a:cs typeface="Calibri"/>
              </a:rPr>
              <a:t>NOUVEAU : </a:t>
            </a:r>
            <a:r>
              <a:rPr lang="fr-FR">
                <a:solidFill>
                  <a:srgbClr val="E11A81"/>
                </a:solidFill>
                <a:cs typeface="Calibri"/>
              </a:rPr>
              <a:t>Nouvelle page d'erreur lors d'une connexion à France </a:t>
            </a:r>
            <a:r>
              <a:rPr lang="fr-FR" err="1">
                <a:solidFill>
                  <a:srgbClr val="E11A81"/>
                </a:solidFill>
                <a:cs typeface="Calibri"/>
              </a:rPr>
              <a:t>Connect</a:t>
            </a:r>
            <a:r>
              <a:rPr lang="fr-FR">
                <a:solidFill>
                  <a:srgbClr val="E11A81"/>
                </a:solidFill>
                <a:cs typeface="Calibri"/>
              </a:rPr>
              <a:t> échouée. L'usager doit choisir entre : </a:t>
            </a:r>
          </a:p>
          <a:p>
            <a:pPr marL="285750" indent="-285750">
              <a:buFont typeface="Arial"/>
              <a:buChar char="•"/>
            </a:pPr>
            <a:r>
              <a:rPr lang="fr-FR" dirty="0">
                <a:solidFill>
                  <a:srgbClr val="E11A81"/>
                </a:solidFill>
                <a:cs typeface="Calibri"/>
              </a:rPr>
              <a:t>Activer son profil s'il n'en a pas encore ; </a:t>
            </a:r>
          </a:p>
          <a:p>
            <a:pPr marL="285750" indent="-285750">
              <a:buFont typeface="Arial"/>
              <a:buChar char="•"/>
            </a:pPr>
            <a:r>
              <a:rPr lang="fr-FR" dirty="0">
                <a:solidFill>
                  <a:srgbClr val="E11A81"/>
                </a:solidFill>
                <a:cs typeface="Calibri"/>
              </a:rPr>
              <a:t>Essayer de se reconnecter à Mon espace santé. </a:t>
            </a:r>
          </a:p>
        </p:txBody>
      </p:sp>
    </p:spTree>
    <p:extLst>
      <p:ext uri="{BB962C8B-B14F-4D97-AF65-F5344CB8AC3E}">
        <p14:creationId xmlns:p14="http://schemas.microsoft.com/office/powerpoint/2010/main" val="4035742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5B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B52F78C-6536-4D13-8E1E-6E450F5276CB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-2"/>
            <a:ext cx="264692" cy="6858002"/>
            <a:chOff x="1" y="-2"/>
            <a:chExt cx="264692" cy="685800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BC9AA3E-CA92-499A-A889-71CD007E8AAB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04080F2-5909-44BB-A209-5D0E75766657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no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fr-FR" sz="1050" i="1">
                  <a:cs typeface="Calibri"/>
                </a:rPr>
                <a:t>Erreur France Connect</a:t>
              </a:r>
              <a:endParaRPr lang="fr-FR" sz="1050" i="1" dirty="0">
                <a:cs typeface="Calibri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2B3A5AA-9B08-4E2A-90A2-E7350891793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EFD199-3546-49FD-84C1-AE0F34A5ECDC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587144" y="-14501"/>
            <a:ext cx="2613766" cy="6872501"/>
            <a:chOff x="9587144" y="-14501"/>
            <a:chExt cx="2613766" cy="687250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BF6C186-6DEC-48DE-B5F7-44B398D256EC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DAC8AA-B6E4-4BA1-B537-D08AA05FFA04}"/>
                </a:ext>
              </a:extLst>
            </p:cNvPr>
            <p:cNvSpPr/>
            <p:nvPr/>
          </p:nvSpPr>
          <p:spPr>
            <a:xfrm>
              <a:off x="9587144" y="-14501"/>
              <a:ext cx="2613766" cy="6872501"/>
            </a:xfrm>
            <a:prstGeom prst="rect">
              <a:avLst/>
            </a:prstGeom>
            <a:solidFill>
              <a:srgbClr val="07CBA2">
                <a:alpha val="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4" name="ZoneTexte 14">
            <a:extLst>
              <a:ext uri="{FF2B5EF4-FFF2-40B4-BE49-F238E27FC236}">
                <a16:creationId xmlns:a16="http://schemas.microsoft.com/office/drawing/2014/main" id="{3A1EA6D2-EA80-84D9-FD50-C99AA70A48F7}"/>
              </a:ext>
            </a:extLst>
          </p:cNvPr>
          <p:cNvSpPr txBox="1"/>
          <p:nvPr/>
        </p:nvSpPr>
        <p:spPr>
          <a:xfrm>
            <a:off x="10367933" y="-5161"/>
            <a:ext cx="1828800" cy="369332"/>
          </a:xfrm>
          <a:prstGeom prst="rect">
            <a:avLst/>
          </a:prstGeom>
          <a:solidFill>
            <a:srgbClr val="E11A81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>
                <a:solidFill>
                  <a:schemeClr val="bg1"/>
                </a:solidFill>
              </a:rPr>
              <a:t>Nouveau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6FDF33-6B56-116F-FB9B-8BD1E54A3BB4}"/>
              </a:ext>
            </a:extLst>
          </p:cNvPr>
          <p:cNvSpPr txBox="1"/>
          <p:nvPr/>
        </p:nvSpPr>
        <p:spPr>
          <a:xfrm>
            <a:off x="9592203" y="1928812"/>
            <a:ext cx="2605617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 dirty="0">
                <a:solidFill>
                  <a:srgbClr val="E11A81"/>
                </a:solidFill>
                <a:cs typeface="Calibri"/>
              </a:rPr>
              <a:t>NOUVEAU : </a:t>
            </a:r>
            <a:r>
              <a:rPr lang="fr-FR" dirty="0">
                <a:solidFill>
                  <a:srgbClr val="E11A81"/>
                </a:solidFill>
                <a:cs typeface="Calibri"/>
              </a:rPr>
              <a:t>Si l'usager essaye de se reconnecter à Mon espace santé alors le bouton France </a:t>
            </a:r>
            <a:r>
              <a:rPr lang="fr-FR" err="1">
                <a:solidFill>
                  <a:srgbClr val="E11A81"/>
                </a:solidFill>
                <a:cs typeface="Calibri"/>
              </a:rPr>
              <a:t>Connect</a:t>
            </a:r>
            <a:r>
              <a:rPr lang="fr-FR">
                <a:solidFill>
                  <a:srgbClr val="E11A81"/>
                </a:solidFill>
                <a:cs typeface="Calibri"/>
              </a:rPr>
              <a:t> disparait</a:t>
            </a:r>
            <a:r>
              <a:rPr lang="fr-FR" dirty="0">
                <a:solidFill>
                  <a:srgbClr val="E11A81"/>
                </a:solidFill>
                <a:cs typeface="Calibri"/>
              </a:rPr>
              <a:t>.</a:t>
            </a:r>
          </a:p>
        </p:txBody>
      </p:sp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A35645E-E5F2-C273-EC65-206AA8F172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7067" y="906966"/>
            <a:ext cx="7272866" cy="502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46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C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E4BF62-DDB3-4AA1-B119-A0B13CE6369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603282" y="2405161"/>
            <a:ext cx="90087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>
                <a:solidFill>
                  <a:schemeClr val="bg1"/>
                </a:solidFill>
                <a:latin typeface="Calibri (Body)"/>
              </a:rPr>
              <a:t>Connexion </a:t>
            </a:r>
          </a:p>
          <a:p>
            <a:endParaRPr lang="fr-FR" sz="3200">
              <a:solidFill>
                <a:schemeClr val="bg1"/>
              </a:solidFill>
              <a:latin typeface="Calibri (Body)"/>
            </a:endParaRPr>
          </a:p>
          <a:p>
            <a:endParaRPr lang="fr-FR" sz="3200">
              <a:solidFill>
                <a:schemeClr val="bg1"/>
              </a:solidFill>
              <a:latin typeface="Calibri (Body)"/>
            </a:endParaRPr>
          </a:p>
          <a:p>
            <a:r>
              <a:rPr lang="fr-FR" sz="3200" b="1">
                <a:solidFill>
                  <a:schemeClr val="bg1"/>
                </a:solidFill>
                <a:latin typeface="Calibri (Body)"/>
              </a:rPr>
              <a:t>Identifiant oublié</a:t>
            </a:r>
          </a:p>
          <a:p>
            <a:endParaRPr lang="fr-FR" sz="3200" b="1">
              <a:solidFill>
                <a:schemeClr val="bg1"/>
              </a:solidFill>
              <a:latin typeface="Calibri (Body)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C2620A-5067-4933-9743-E78CAC43F08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178994" y="2405161"/>
            <a:ext cx="271243" cy="2841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id="{E3EDBA37-1499-4E58-86D0-1507E96AF8D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535837" cy="93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31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C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B52F78C-6536-4D13-8E1E-6E450F5276CB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-2"/>
            <a:ext cx="264692" cy="6858002"/>
            <a:chOff x="1" y="-2"/>
            <a:chExt cx="264692" cy="685800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BC9AA3E-CA92-499A-A889-71CD007E8AAB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04080F2-5909-44BB-A209-5D0E75766657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no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/>
                <a:t>Identifiant oublié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2B3A5AA-9B08-4E2A-90A2-E7350891793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EFD199-3546-49FD-84C1-AE0F34A5ECDC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587144" y="-14501"/>
            <a:ext cx="2613766" cy="6872501"/>
            <a:chOff x="9587144" y="-14501"/>
            <a:chExt cx="2613766" cy="687250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BF6C186-6DEC-48DE-B5F7-44B398D256EC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E2A57F6-DC39-4BD3-BB03-6DAD1B78188A}"/>
                </a:ext>
              </a:extLst>
            </p:cNvPr>
            <p:cNvGrpSpPr/>
            <p:nvPr/>
          </p:nvGrpSpPr>
          <p:grpSpPr>
            <a:xfrm>
              <a:off x="9587144" y="-14501"/>
              <a:ext cx="2613766" cy="6872501"/>
              <a:chOff x="9615997" y="61021"/>
              <a:chExt cx="2613766" cy="6796981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7DAC8AA-B6E4-4BA1-B537-D08AA05FFA04}"/>
                  </a:ext>
                </a:extLst>
              </p:cNvPr>
              <p:cNvSpPr/>
              <p:nvPr/>
            </p:nvSpPr>
            <p:spPr>
              <a:xfrm>
                <a:off x="9615997" y="61021"/>
                <a:ext cx="2613766" cy="6796981"/>
              </a:xfrm>
              <a:prstGeom prst="rect">
                <a:avLst/>
              </a:prstGeom>
              <a:solidFill>
                <a:srgbClr val="07CBA2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6E2B15A-ED6A-4F2B-9337-2F0F28DC729F}"/>
                  </a:ext>
                </a:extLst>
              </p:cNvPr>
              <p:cNvSpPr txBox="1"/>
              <p:nvPr/>
            </p:nvSpPr>
            <p:spPr>
              <a:xfrm>
                <a:off x="9729338" y="2796576"/>
                <a:ext cx="2387084" cy="14002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Comment retrouver </a:t>
                </a:r>
                <a:r>
                  <a:rPr lang="fr-FR" b="1">
                    <a:solidFill>
                      <a:srgbClr val="04765E"/>
                    </a:solidFill>
                  </a:rPr>
                  <a:t>son identifiant ? </a:t>
                </a:r>
              </a:p>
              <a:p>
                <a:pPr algn="ctr"/>
                <a:endParaRPr lang="fr-FR" b="1">
                  <a:solidFill>
                    <a:srgbClr val="04765E"/>
                  </a:solidFill>
                </a:endParaRPr>
              </a:p>
              <a:p>
                <a:pPr algn="ctr"/>
                <a:r>
                  <a:rPr lang="fr-FR" sz="16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Cliquer sur « Identifiant oublié ? »</a:t>
                </a:r>
              </a:p>
            </p:txBody>
          </p:sp>
        </p:grpSp>
      </p:grpSp>
      <p:pic>
        <p:nvPicPr>
          <p:cNvPr id="9" name="Picture 8" descr="Screens screenshot of a computer screen&#10;&#10;Description automatically generated">
            <a:extLst>
              <a:ext uri="{FF2B5EF4-FFF2-40B4-BE49-F238E27FC236}">
                <a16:creationId xmlns:a16="http://schemas.microsoft.com/office/drawing/2014/main" id="{6AEBCFE9-B9C7-76C0-9743-C75C1709F5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2" y="917549"/>
            <a:ext cx="7325782" cy="50334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7316C66-3AF4-4FE4-AD60-D3BDCCC26DE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7"/>
          <a:srcRect l="47906" t="31755" r="8867" b="47140"/>
          <a:stretch/>
        </p:blipFill>
        <p:spPr>
          <a:xfrm>
            <a:off x="5234625" y="3505199"/>
            <a:ext cx="3387356" cy="1133712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A008BEC5-D231-FF9A-B266-DB092ACA42AB}"/>
              </a:ext>
            </a:extLst>
          </p:cNvPr>
          <p:cNvSpPr/>
          <p:nvPr/>
        </p:nvSpPr>
        <p:spPr>
          <a:xfrm>
            <a:off x="3759729" y="3569757"/>
            <a:ext cx="2180166" cy="2328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9EE9C6-A831-DED7-D77A-F63A6545BEEA}"/>
              </a:ext>
            </a:extLst>
          </p:cNvPr>
          <p:cNvSpPr/>
          <p:nvPr/>
        </p:nvSpPr>
        <p:spPr>
          <a:xfrm>
            <a:off x="2861145" y="4028489"/>
            <a:ext cx="739149" cy="183510"/>
          </a:xfrm>
          <a:prstGeom prst="rect">
            <a:avLst/>
          </a:prstGeom>
          <a:noFill/>
          <a:ln w="19050">
            <a:solidFill>
              <a:srgbClr val="E11A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ZoneTexte 14">
            <a:extLst>
              <a:ext uri="{FF2B5EF4-FFF2-40B4-BE49-F238E27FC236}">
                <a16:creationId xmlns:a16="http://schemas.microsoft.com/office/drawing/2014/main" id="{E93C12FC-87E9-34F7-02F0-7246C0B13BAB}"/>
              </a:ext>
            </a:extLst>
          </p:cNvPr>
          <p:cNvSpPr txBox="1"/>
          <p:nvPr/>
        </p:nvSpPr>
        <p:spPr>
          <a:xfrm>
            <a:off x="10367933" y="-5161"/>
            <a:ext cx="1828800" cy="369332"/>
          </a:xfrm>
          <a:prstGeom prst="rect">
            <a:avLst/>
          </a:prstGeom>
          <a:solidFill>
            <a:srgbClr val="E11A81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>
                <a:solidFill>
                  <a:schemeClr val="bg1"/>
                </a:solidFill>
              </a:rPr>
              <a:t>Nouveau</a:t>
            </a:r>
          </a:p>
        </p:txBody>
      </p:sp>
    </p:spTree>
    <p:extLst>
      <p:ext uri="{BB962C8B-B14F-4D97-AF65-F5344CB8AC3E}">
        <p14:creationId xmlns:p14="http://schemas.microsoft.com/office/powerpoint/2010/main" val="1249397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C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B52F78C-6536-4D13-8E1E-6E450F5276CB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-2"/>
            <a:ext cx="264692" cy="6858002"/>
            <a:chOff x="1" y="-2"/>
            <a:chExt cx="264692" cy="685800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BC9AA3E-CA92-499A-A889-71CD007E8AAB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04080F2-5909-44BB-A209-5D0E75766657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no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/>
                <a:t>Identifiant oublié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2B3A5AA-9B08-4E2A-90A2-E7350891793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EFD199-3546-49FD-84C1-AE0F34A5ECDC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587144" y="-14501"/>
            <a:ext cx="2613766" cy="6872501"/>
            <a:chOff x="9587144" y="-14501"/>
            <a:chExt cx="2613766" cy="687250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BF6C186-6DEC-48DE-B5F7-44B398D256EC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E2A57F6-DC39-4BD3-BB03-6DAD1B78188A}"/>
                </a:ext>
              </a:extLst>
            </p:cNvPr>
            <p:cNvGrpSpPr/>
            <p:nvPr/>
          </p:nvGrpSpPr>
          <p:grpSpPr>
            <a:xfrm>
              <a:off x="9587144" y="-14501"/>
              <a:ext cx="2613766" cy="6872501"/>
              <a:chOff x="9615997" y="61021"/>
              <a:chExt cx="2613766" cy="6796981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7DAC8AA-B6E4-4BA1-B537-D08AA05FFA04}"/>
                  </a:ext>
                </a:extLst>
              </p:cNvPr>
              <p:cNvSpPr/>
              <p:nvPr/>
            </p:nvSpPr>
            <p:spPr>
              <a:xfrm>
                <a:off x="9615997" y="61021"/>
                <a:ext cx="2613766" cy="6796981"/>
              </a:xfrm>
              <a:prstGeom prst="rect">
                <a:avLst/>
              </a:prstGeom>
              <a:solidFill>
                <a:srgbClr val="07CBA2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6E2B15A-ED6A-4F2B-9337-2F0F28DC729F}"/>
                  </a:ext>
                </a:extLst>
              </p:cNvPr>
              <p:cNvSpPr txBox="1"/>
              <p:nvPr/>
            </p:nvSpPr>
            <p:spPr>
              <a:xfrm>
                <a:off x="9729338" y="2099625"/>
                <a:ext cx="2452153" cy="28765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>
                    <a:solidFill>
                      <a:srgbClr val="04765E"/>
                    </a:solidFill>
                  </a:rPr>
                  <a:t>Après avoir cliqué sur « Identifiant oublié ? », </a:t>
                </a:r>
                <a:r>
                  <a:rPr lang="fr-FR" b="1">
                    <a:solidFill>
                      <a:schemeClr val="bg2">
                        <a:lumMod val="25000"/>
                      </a:schemeClr>
                    </a:solidFill>
                  </a:rPr>
                  <a:t>il faut remplir les champs suivant : </a:t>
                </a:r>
              </a:p>
              <a:p>
                <a:pPr algn="ctr"/>
                <a:endParaRPr lang="fr-FR" sz="1500" b="1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500">
                    <a:solidFill>
                      <a:schemeClr val="bg2">
                        <a:lumMod val="25000"/>
                      </a:schemeClr>
                    </a:solidFill>
                  </a:rPr>
                  <a:t>Numéro de sécurité sociale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500">
                    <a:solidFill>
                      <a:schemeClr val="bg2">
                        <a:lumMod val="25000"/>
                      </a:schemeClr>
                    </a:solidFill>
                  </a:rPr>
                  <a:t>Date de naissance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fr-FR" sz="150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pPr algn="ctr"/>
                <a:r>
                  <a:rPr lang="fr-FR" b="1">
                    <a:solidFill>
                      <a:schemeClr val="bg2">
                        <a:lumMod val="25000"/>
                      </a:schemeClr>
                    </a:solidFill>
                  </a:rPr>
                  <a:t>Puis cliquer sur « Valider »</a:t>
                </a:r>
              </a:p>
            </p:txBody>
          </p:sp>
        </p:grp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1FB267F1-7F61-4AB1-B28A-822DABFDC4E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6"/>
          <a:srcRect t="917" r="18772"/>
          <a:stretch/>
        </p:blipFill>
        <p:spPr>
          <a:xfrm>
            <a:off x="747445" y="742949"/>
            <a:ext cx="8468052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24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C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B52F78C-6536-4D13-8E1E-6E450F5276CB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-2"/>
            <a:ext cx="264692" cy="6858002"/>
            <a:chOff x="1" y="-2"/>
            <a:chExt cx="264692" cy="685800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BC9AA3E-CA92-499A-A889-71CD007E8AAB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04080F2-5909-44BB-A209-5D0E75766657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no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/>
                <a:t>Identifiant oublié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2B3A5AA-9B08-4E2A-90A2-E7350891793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EFD199-3546-49FD-84C1-AE0F34A5ECDC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587144" y="-14501"/>
            <a:ext cx="2613766" cy="6872501"/>
            <a:chOff x="9587144" y="-14501"/>
            <a:chExt cx="2613766" cy="687250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BF6C186-6DEC-48DE-B5F7-44B398D256EC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E2A57F6-DC39-4BD3-BB03-6DAD1B78188A}"/>
                </a:ext>
              </a:extLst>
            </p:cNvPr>
            <p:cNvGrpSpPr/>
            <p:nvPr/>
          </p:nvGrpSpPr>
          <p:grpSpPr>
            <a:xfrm>
              <a:off x="9587144" y="-14501"/>
              <a:ext cx="2613766" cy="6872501"/>
              <a:chOff x="9615997" y="61021"/>
              <a:chExt cx="2613766" cy="6796981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7DAC8AA-B6E4-4BA1-B537-D08AA05FFA04}"/>
                  </a:ext>
                </a:extLst>
              </p:cNvPr>
              <p:cNvSpPr/>
              <p:nvPr/>
            </p:nvSpPr>
            <p:spPr>
              <a:xfrm>
                <a:off x="9615997" y="61021"/>
                <a:ext cx="2613766" cy="6796981"/>
              </a:xfrm>
              <a:prstGeom prst="rect">
                <a:avLst/>
              </a:prstGeom>
              <a:solidFill>
                <a:srgbClr val="07CBA2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6E2B15A-ED6A-4F2B-9337-2F0F28DC729F}"/>
                  </a:ext>
                </a:extLst>
              </p:cNvPr>
              <p:cNvSpPr txBox="1"/>
              <p:nvPr/>
            </p:nvSpPr>
            <p:spPr>
              <a:xfrm>
                <a:off x="9729337" y="2188408"/>
                <a:ext cx="2452153" cy="24047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>
                    <a:solidFill>
                      <a:srgbClr val="04765E"/>
                    </a:solidFill>
                  </a:rPr>
                  <a:t>L’identifiant est envoyé sur l’adresse email de l’utilisateur</a:t>
                </a:r>
              </a:p>
              <a:p>
                <a:pPr algn="ctr"/>
                <a:endParaRPr lang="fr-FR" b="1">
                  <a:solidFill>
                    <a:srgbClr val="04765E"/>
                  </a:solidFill>
                </a:endParaRPr>
              </a:p>
              <a:p>
                <a:pPr algn="ctr"/>
                <a:r>
                  <a:rPr lang="fr-FR" sz="16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Il est possible d’envoyer à nouveau l’identifiant en cliquant sur le lien « Envoyer à nouveau l’identifiant » </a:t>
                </a:r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CE55DF3-F9DF-4CCD-9FDB-7DEB7625296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45906" y="742949"/>
            <a:ext cx="8469591" cy="53855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D74BE2C-DD3C-49D2-B0F7-C313CDA5DEDA}"/>
              </a:ext>
            </a:extLst>
          </p:cNvPr>
          <p:cNvSpPr/>
          <p:nvPr/>
        </p:nvSpPr>
        <p:spPr>
          <a:xfrm>
            <a:off x="4999840" y="4127383"/>
            <a:ext cx="1409350" cy="167780"/>
          </a:xfrm>
          <a:prstGeom prst="rect">
            <a:avLst/>
          </a:prstGeom>
          <a:solidFill>
            <a:srgbClr val="F9F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6308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C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B52F78C-6536-4D13-8E1E-6E450F5276CB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-2"/>
            <a:ext cx="264692" cy="6858002"/>
            <a:chOff x="1" y="-2"/>
            <a:chExt cx="264692" cy="685800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BC9AA3E-CA92-499A-A889-71CD007E8AAB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04080F2-5909-44BB-A209-5D0E75766657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no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/>
                <a:t>Identifiant oublié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2B3A5AA-9B08-4E2A-90A2-E7350891793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EFD199-3546-49FD-84C1-AE0F34A5ECDC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587144" y="-14501"/>
            <a:ext cx="2613766" cy="6872501"/>
            <a:chOff x="9587144" y="-14501"/>
            <a:chExt cx="2613766" cy="687250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BF6C186-6DEC-48DE-B5F7-44B398D256EC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E2A57F6-DC39-4BD3-BB03-6DAD1B78188A}"/>
                </a:ext>
              </a:extLst>
            </p:cNvPr>
            <p:cNvGrpSpPr/>
            <p:nvPr/>
          </p:nvGrpSpPr>
          <p:grpSpPr>
            <a:xfrm>
              <a:off x="9587144" y="-14501"/>
              <a:ext cx="2613766" cy="6872501"/>
              <a:chOff x="9615997" y="61021"/>
              <a:chExt cx="2613766" cy="6796981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7DAC8AA-B6E4-4BA1-B537-D08AA05FFA04}"/>
                  </a:ext>
                </a:extLst>
              </p:cNvPr>
              <p:cNvSpPr/>
              <p:nvPr/>
            </p:nvSpPr>
            <p:spPr>
              <a:xfrm>
                <a:off x="9615997" y="61021"/>
                <a:ext cx="2613766" cy="6796981"/>
              </a:xfrm>
              <a:prstGeom prst="rect">
                <a:avLst/>
              </a:prstGeom>
              <a:solidFill>
                <a:srgbClr val="07CBA2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6E2B15A-ED6A-4F2B-9337-2F0F28DC729F}"/>
                  </a:ext>
                </a:extLst>
              </p:cNvPr>
              <p:cNvSpPr txBox="1"/>
              <p:nvPr/>
            </p:nvSpPr>
            <p:spPr>
              <a:xfrm>
                <a:off x="9729337" y="1828423"/>
                <a:ext cx="2452153" cy="33331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>
                    <a:solidFill>
                      <a:srgbClr val="04765E"/>
                    </a:solidFill>
                  </a:rPr>
                  <a:t>Cas où l’usager n’a pas de compte MES</a:t>
                </a:r>
              </a:p>
              <a:p>
                <a:pPr algn="ctr"/>
                <a:endParaRPr lang="fr-FR" b="1">
                  <a:solidFill>
                    <a:srgbClr val="04765E"/>
                  </a:solidFill>
                </a:endParaRPr>
              </a:p>
              <a:p>
                <a:pPr algn="ctr"/>
                <a:r>
                  <a:rPr lang="fr-FR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Si l’usager n’a pas de compte MES alors il est redirigé vers cet écran  </a:t>
                </a:r>
              </a:p>
              <a:p>
                <a:endParaRPr lang="fr-FR" sz="150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r>
                  <a:rPr lang="fr-FR" sz="1500">
                    <a:solidFill>
                      <a:schemeClr val="bg2">
                        <a:lumMod val="25000"/>
                      </a:schemeClr>
                    </a:solidFill>
                  </a:rPr>
                  <a:t>Au clic sur le CTA « Générer un code provisoire », l’usager est redirigé vers le parcours de génération d’un nouveau code provisoire afin d’effectuer son enrôlement </a:t>
                </a:r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512129EC-20F5-49E6-86D4-8A26D850177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44366" y="742948"/>
            <a:ext cx="8469591" cy="531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49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2799FC-61AF-453F-8D98-9085E5FE12F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78994" y="2405161"/>
            <a:ext cx="271243" cy="2841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C69276-BE7A-4993-BDFD-7A1C8004627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603282" y="2397948"/>
            <a:ext cx="83724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>
                <a:solidFill>
                  <a:schemeClr val="bg1"/>
                </a:solidFill>
                <a:latin typeface="Calibri (Body)"/>
              </a:rPr>
              <a:t>Connexion</a:t>
            </a:r>
          </a:p>
          <a:p>
            <a:endParaRPr lang="fr-FR" sz="3200">
              <a:solidFill>
                <a:schemeClr val="bg1"/>
              </a:solidFill>
              <a:latin typeface="Calibri (Body)"/>
            </a:endParaRPr>
          </a:p>
          <a:p>
            <a:endParaRPr lang="fr-FR" sz="3200">
              <a:solidFill>
                <a:schemeClr val="bg1"/>
              </a:solidFill>
              <a:latin typeface="Calibri (Body)"/>
            </a:endParaRPr>
          </a:p>
          <a:p>
            <a:r>
              <a:rPr lang="fr-FR" sz="3200" b="1">
                <a:solidFill>
                  <a:schemeClr val="bg1"/>
                </a:solidFill>
                <a:latin typeface="Calibri (Body)"/>
              </a:rPr>
              <a:t>Mot de passe oublié</a:t>
            </a:r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id="{D9A3E44D-B3F2-4261-9BDE-616AC19124E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535837" cy="93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34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92F4CA26-4F9A-460A-B395-D838C7945313}"/>
              </a:ext>
            </a:extLst>
          </p:cNvPr>
          <p:cNvCxnSpPr>
            <a:cxnSpLocks/>
            <a:endCxn id="14" idx="0"/>
          </p:cNvCxnSpPr>
          <p:nvPr>
            <p:custDataLst>
              <p:tags r:id="rId1"/>
            </p:custDataLst>
          </p:nvPr>
        </p:nvCxnSpPr>
        <p:spPr>
          <a:xfrm>
            <a:off x="5126125" y="3018141"/>
            <a:ext cx="3550906" cy="1613714"/>
          </a:xfrm>
          <a:prstGeom prst="bentConnector2">
            <a:avLst/>
          </a:prstGeom>
          <a:ln w="349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9B3357C-50E6-4E8D-AAC2-38A75B62EEE6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896669" y="783405"/>
            <a:ext cx="2529191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99DB50C-BB0F-409C-B3D1-86F9E5101F5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62205" y="1214202"/>
            <a:ext cx="11027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u="sng" dirty="0">
                <a:solidFill>
                  <a:schemeClr val="bg1"/>
                </a:solidFill>
              </a:rPr>
              <a:t>Comment se connecter ? 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solidFill>
                  <a:schemeClr val="bg1"/>
                </a:solidFill>
              </a:rPr>
              <a:t>L’usager peut se connecter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Soit via ses identifiants Mon espace santé définis lors de l’activation de son profil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Soit via </a:t>
            </a:r>
            <a:r>
              <a:rPr lang="fr-FR" sz="1600" dirty="0" err="1">
                <a:solidFill>
                  <a:schemeClr val="bg1"/>
                </a:solidFill>
              </a:rPr>
              <a:t>FranceConnect</a:t>
            </a:r>
            <a:r>
              <a:rPr lang="fr-FR" sz="1600" dirty="0">
                <a:solidFill>
                  <a:schemeClr val="bg1"/>
                </a:solidFill>
              </a:rPr>
              <a:t>  (niveau 1)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DC88EB-DE17-4D56-8EAB-EE4D00F40B1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502226" y="4631855"/>
            <a:ext cx="3978613" cy="584775"/>
          </a:xfrm>
          <a:prstGeom prst="rect">
            <a:avLst/>
          </a:prstGeom>
          <a:solidFill>
            <a:srgbClr val="07CBA2"/>
          </a:solidFill>
        </p:spPr>
        <p:txBody>
          <a:bodyPr wrap="square" rtlCol="0">
            <a:spAutoFit/>
          </a:bodyPr>
          <a:lstStyle/>
          <a:p>
            <a:pPr algn="ctr"/>
            <a:endParaRPr lang="fr-FR" sz="1600">
              <a:solidFill>
                <a:schemeClr val="bg1"/>
              </a:solidFill>
            </a:endParaRPr>
          </a:p>
          <a:p>
            <a:pPr algn="ctr"/>
            <a:endParaRPr lang="fr-FR" sz="160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6BEDBE-0FAB-424B-826B-623FE0F98A6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526459" y="4631855"/>
            <a:ext cx="4301144" cy="584775"/>
          </a:xfrm>
          <a:prstGeom prst="rect">
            <a:avLst/>
          </a:prstGeom>
          <a:solidFill>
            <a:srgbClr val="E11A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>
                <a:solidFill>
                  <a:schemeClr val="bg1"/>
                </a:solidFill>
              </a:rPr>
              <a:t>Retrouver son identifiant</a:t>
            </a:r>
          </a:p>
          <a:p>
            <a:pPr algn="ctr"/>
            <a:r>
              <a:rPr lang="fr-FR" sz="1600">
                <a:solidFill>
                  <a:schemeClr val="bg1"/>
                </a:solidFill>
              </a:rPr>
              <a:t>Modifier son mot de passe</a:t>
            </a:r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12D4C854-67A8-4BB1-92B1-8AAD6893F2D6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 rot="5400000">
            <a:off x="2926999" y="3359717"/>
            <a:ext cx="1857747" cy="686531"/>
          </a:xfrm>
          <a:prstGeom prst="bentConnector3">
            <a:avLst>
              <a:gd name="adj1" fmla="val 11770"/>
            </a:avLst>
          </a:prstGeom>
          <a:ln w="349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5BF9C22-DCBC-40DC-A6CC-9E9081026881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896669" y="2645745"/>
            <a:ext cx="10357064" cy="783255"/>
          </a:xfrm>
          <a:prstGeom prst="rect">
            <a:avLst/>
          </a:prstGeom>
          <a:solidFill>
            <a:srgbClr val="F0B323"/>
          </a:solidFill>
          <a:ln w="15875">
            <a:solidFill>
              <a:srgbClr val="F0B323"/>
            </a:solidFill>
          </a:ln>
        </p:spPr>
        <p:txBody>
          <a:bodyPr wrap="square" tIns="144000" bIns="144000" rtlCol="0">
            <a:spAutoFit/>
          </a:bodyPr>
          <a:lstStyle/>
          <a:p>
            <a:r>
              <a:rPr lang="fr-FR" sz="1600">
                <a:solidFill>
                  <a:schemeClr val="bg1"/>
                </a:solidFill>
              </a:rPr>
              <a:t>Afin de sécuriser au maximum la connexion, il est nécessaire d’avoir au moins une coordonnée email ou téléphone valide afin de recevoir le code d’accès (One Time </a:t>
            </a:r>
            <a:r>
              <a:rPr lang="fr-FR" sz="1600" err="1">
                <a:solidFill>
                  <a:schemeClr val="bg1"/>
                </a:solidFill>
              </a:rPr>
              <a:t>Password</a:t>
            </a:r>
            <a:r>
              <a:rPr lang="fr-FR" sz="1600">
                <a:solidFill>
                  <a:schemeClr val="bg1"/>
                </a:solidFill>
              </a:rPr>
              <a:t> : OTP)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C6A524D-AE24-4A97-AA22-76EDA4E29D1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896668" y="3638800"/>
            <a:ext cx="10357063" cy="537034"/>
          </a:xfrm>
          <a:prstGeom prst="rect">
            <a:avLst/>
          </a:prstGeom>
          <a:solidFill>
            <a:srgbClr val="0C44A0"/>
          </a:solidFill>
          <a:ln w="15875">
            <a:solidFill>
              <a:schemeClr val="bg1"/>
            </a:solidFill>
          </a:ln>
        </p:spPr>
        <p:txBody>
          <a:bodyPr wrap="square" tIns="144000" bIns="144000" rtlCol="0">
            <a:spAutoFit/>
          </a:bodyPr>
          <a:lstStyle/>
          <a:p>
            <a:pPr algn="ctr"/>
            <a:r>
              <a:rPr lang="fr-FR" sz="1600">
                <a:solidFill>
                  <a:schemeClr val="bg1"/>
                </a:solidFill>
              </a:rPr>
              <a:t>La page de connexion permet de 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EFD6B7-54E3-48A7-A34B-1B96541285C5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88839" y="333906"/>
            <a:ext cx="2097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solidFill>
                  <a:schemeClr val="bg1"/>
                </a:solidFill>
              </a:rPr>
              <a:t>Présentation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254AFC-BCAC-4DE1-93C0-6C304F182581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502226" y="4763843"/>
            <a:ext cx="3978613" cy="338554"/>
          </a:xfrm>
          <a:prstGeom prst="rect">
            <a:avLst/>
          </a:prstGeom>
          <a:solidFill>
            <a:srgbClr val="07CBA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>
                <a:solidFill>
                  <a:schemeClr val="bg1"/>
                </a:solidFill>
              </a:rPr>
              <a:t>Se connecter </a:t>
            </a:r>
          </a:p>
        </p:txBody>
      </p:sp>
    </p:spTree>
    <p:extLst>
      <p:ext uri="{BB962C8B-B14F-4D97-AF65-F5344CB8AC3E}">
        <p14:creationId xmlns:p14="http://schemas.microsoft.com/office/powerpoint/2010/main" val="3467511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8F4B90B-DC20-41FC-84EB-2CB97FE58B8E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-2"/>
            <a:ext cx="264692" cy="6858002"/>
            <a:chOff x="1" y="-2"/>
            <a:chExt cx="264692" cy="6858002"/>
          </a:xfrm>
          <a:solidFill>
            <a:srgbClr val="FFE5F6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D4485FA-3D41-47DE-A81E-46EF89B012ED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5CDACC8-265C-46F4-8F7B-D44F7C9A9540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/>
                <a:t>Mot de passe oublié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5ECB3CAE-47AB-43FF-8486-E499DBE1AF3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CBE7892C-E48B-4779-910D-D7387325787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11763583" y="3326513"/>
            <a:ext cx="311285" cy="282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6B80B0-BCBC-4407-9708-0D626BEFD731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87144" y="-14504"/>
            <a:ext cx="2613766" cy="6872504"/>
            <a:chOff x="9587144" y="-14504"/>
            <a:chExt cx="2613766" cy="687250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E53C2AC-1FEF-4046-ADED-B8870C79327F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C3D64B8-4F98-4CFD-A63C-6A0F16B73B8A}"/>
                </a:ext>
              </a:extLst>
            </p:cNvPr>
            <p:cNvSpPr/>
            <p:nvPr/>
          </p:nvSpPr>
          <p:spPr>
            <a:xfrm>
              <a:off x="9587144" y="-14504"/>
              <a:ext cx="2613766" cy="6872504"/>
            </a:xfrm>
            <a:prstGeom prst="rect">
              <a:avLst/>
            </a:prstGeom>
            <a:solidFill>
              <a:srgbClr val="E11A81">
                <a:alpha val="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B38D721-8E75-418B-B1CB-0CB3543828C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700485" y="2444114"/>
            <a:ext cx="2387084" cy="19697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chemeClr val="tx1">
                    <a:lumMod val="75000"/>
                    <a:lumOff val="25000"/>
                  </a:schemeClr>
                </a:solidFill>
              </a:rPr>
              <a:t>Comment accéder à mon espace si j’ai </a:t>
            </a:r>
            <a:r>
              <a:rPr lang="fr-FR" b="1">
                <a:solidFill>
                  <a:srgbClr val="E11A81"/>
                </a:solidFill>
              </a:rPr>
              <a:t>oublié mon mot de passe ? </a:t>
            </a:r>
          </a:p>
          <a:p>
            <a:pPr algn="ctr"/>
            <a:endParaRPr lang="fr-FR" b="1">
              <a:solidFill>
                <a:srgbClr val="E11A81"/>
              </a:solidFill>
            </a:endParaRPr>
          </a:p>
          <a:p>
            <a:pPr algn="ctr"/>
            <a:r>
              <a:rPr lang="fr-FR" sz="1600">
                <a:solidFill>
                  <a:schemeClr val="tx1">
                    <a:lumMod val="75000"/>
                    <a:lumOff val="25000"/>
                  </a:schemeClr>
                </a:solidFill>
              </a:rPr>
              <a:t>Cliquer sur « Mot de passe oublié ? »</a:t>
            </a:r>
          </a:p>
        </p:txBody>
      </p:sp>
      <p:sp>
        <p:nvSpPr>
          <p:cNvPr id="4" name="ZoneTexte 14">
            <a:extLst>
              <a:ext uri="{FF2B5EF4-FFF2-40B4-BE49-F238E27FC236}">
                <a16:creationId xmlns:a16="http://schemas.microsoft.com/office/drawing/2014/main" id="{E98DEB32-CA8E-6C08-A10E-E8027ABD3D64}"/>
              </a:ext>
            </a:extLst>
          </p:cNvPr>
          <p:cNvSpPr txBox="1"/>
          <p:nvPr/>
        </p:nvSpPr>
        <p:spPr>
          <a:xfrm>
            <a:off x="10367933" y="-5161"/>
            <a:ext cx="1828800" cy="369332"/>
          </a:xfrm>
          <a:prstGeom prst="rect">
            <a:avLst/>
          </a:prstGeom>
          <a:solidFill>
            <a:srgbClr val="E11A81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>
                <a:solidFill>
                  <a:schemeClr val="bg1"/>
                </a:solidFill>
              </a:rPr>
              <a:t>Nouveau</a:t>
            </a:r>
          </a:p>
        </p:txBody>
      </p:sp>
      <p:pic>
        <p:nvPicPr>
          <p:cNvPr id="12" name="Picture 11" descr="Screens screenshot of a computer screen&#10;&#10;Description automatically generated">
            <a:extLst>
              <a:ext uri="{FF2B5EF4-FFF2-40B4-BE49-F238E27FC236}">
                <a16:creationId xmlns:a16="http://schemas.microsoft.com/office/drawing/2014/main" id="{AF470A7D-E4B6-2BE5-71A9-818E3AED7D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8319" y="906966"/>
            <a:ext cx="7325782" cy="503348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253F39A-BEB4-BB4F-8434-AA24D44A4A47}"/>
              </a:ext>
            </a:extLst>
          </p:cNvPr>
          <p:cNvSpPr/>
          <p:nvPr/>
        </p:nvSpPr>
        <p:spPr>
          <a:xfrm>
            <a:off x="2935228" y="4631739"/>
            <a:ext cx="739149" cy="183510"/>
          </a:xfrm>
          <a:prstGeom prst="rect">
            <a:avLst/>
          </a:prstGeom>
          <a:noFill/>
          <a:ln w="19050">
            <a:solidFill>
              <a:srgbClr val="E11A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9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8F4B90B-DC20-41FC-84EB-2CB97FE58B8E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-2"/>
            <a:ext cx="264692" cy="6858002"/>
            <a:chOff x="1" y="-2"/>
            <a:chExt cx="264692" cy="6858002"/>
          </a:xfrm>
          <a:solidFill>
            <a:srgbClr val="FFE5F6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D4485FA-3D41-47DE-A81E-46EF89B012ED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5CDACC8-265C-46F4-8F7B-D44F7C9A9540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/>
                <a:t>Mot de passe oublié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5ECB3CAE-47AB-43FF-8486-E499DBE1AF3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CBE7892C-E48B-4779-910D-D7387325787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11763583" y="3326513"/>
            <a:ext cx="311285" cy="282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6B80B0-BCBC-4407-9708-0D626BEFD731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87144" y="-14504"/>
            <a:ext cx="2613766" cy="6872504"/>
            <a:chOff x="9587144" y="-14504"/>
            <a:chExt cx="2613766" cy="687250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E53C2AC-1FEF-4046-ADED-B8870C79327F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C3D64B8-4F98-4CFD-A63C-6A0F16B73B8A}"/>
                </a:ext>
              </a:extLst>
            </p:cNvPr>
            <p:cNvSpPr/>
            <p:nvPr/>
          </p:nvSpPr>
          <p:spPr>
            <a:xfrm>
              <a:off x="9587144" y="-14504"/>
              <a:ext cx="2613766" cy="6872504"/>
            </a:xfrm>
            <a:prstGeom prst="rect">
              <a:avLst/>
            </a:prstGeom>
            <a:solidFill>
              <a:srgbClr val="E11A81">
                <a:alpha val="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B38D721-8E75-418B-B1CB-0CB3543828C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725449" y="771954"/>
            <a:ext cx="2334828" cy="53860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rgbClr val="E11A81"/>
                </a:solidFill>
              </a:rPr>
              <a:t>Après avoir cliqué sur « Mot de passe oublié ? », </a:t>
            </a:r>
            <a:r>
              <a:rPr lang="fr-FR" b="1">
                <a:solidFill>
                  <a:schemeClr val="bg2">
                    <a:lumMod val="25000"/>
                  </a:schemeClr>
                </a:solidFill>
              </a:rPr>
              <a:t>il faut : </a:t>
            </a:r>
          </a:p>
          <a:p>
            <a:pPr algn="ctr"/>
            <a:endParaRPr lang="fr-FR" sz="1500" b="1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500">
                <a:solidFill>
                  <a:schemeClr val="bg2">
                    <a:lumMod val="25000"/>
                  </a:schemeClr>
                </a:solidFill>
              </a:rPr>
              <a:t>Saisir la date de naissance de l’individu titulaire du profil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500">
                <a:solidFill>
                  <a:schemeClr val="bg2">
                    <a:lumMod val="25000"/>
                  </a:schemeClr>
                </a:solidFill>
              </a:rPr>
              <a:t>Choisir le type de carte vitale avec ou sans photo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500">
                <a:solidFill>
                  <a:schemeClr val="bg2">
                    <a:lumMod val="25000"/>
                  </a:schemeClr>
                </a:solidFill>
              </a:rPr>
              <a:t>Saisir le numéro de sécurité sociale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500">
                <a:solidFill>
                  <a:schemeClr val="bg2">
                    <a:lumMod val="25000"/>
                  </a:schemeClr>
                </a:solidFill>
              </a:rPr>
              <a:t>Saisir le numéro de série de la carte vitale</a:t>
            </a:r>
          </a:p>
          <a:p>
            <a:endParaRPr lang="fr-FR" sz="150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fr-FR" b="1">
                <a:solidFill>
                  <a:schemeClr val="bg2">
                    <a:lumMod val="25000"/>
                  </a:schemeClr>
                </a:solidFill>
              </a:rPr>
              <a:t>Puis cliquer sur « Continuer »</a:t>
            </a:r>
          </a:p>
          <a:p>
            <a:pPr algn="ctr"/>
            <a:endParaRPr lang="fr-FR" b="1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fr-FR" sz="1400">
                <a:solidFill>
                  <a:schemeClr val="bg2">
                    <a:lumMod val="25000"/>
                  </a:schemeClr>
                </a:solidFill>
              </a:rPr>
              <a:t>Affichage d’un message d’erreur bloquant après 10 demandes sur un même NIR en 24h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AB928D9-9F51-4C6B-9464-1EDE122C62E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292983" y="808497"/>
            <a:ext cx="7261253" cy="538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68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8F4B90B-DC20-41FC-84EB-2CB97FE58B8E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-2"/>
            <a:ext cx="264692" cy="6858002"/>
            <a:chOff x="1" y="-2"/>
            <a:chExt cx="264692" cy="6858002"/>
          </a:xfrm>
          <a:solidFill>
            <a:srgbClr val="FFE5F6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D4485FA-3D41-47DE-A81E-46EF89B012ED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5CDACC8-265C-46F4-8F7B-D44F7C9A9540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/>
                <a:t>Mot de passe oublié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5ECB3CAE-47AB-43FF-8486-E499DBE1AF3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CBE7892C-E48B-4779-910D-D7387325787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11763583" y="3326513"/>
            <a:ext cx="311285" cy="282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6B80B0-BCBC-4407-9708-0D626BEFD731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87144" y="-14504"/>
            <a:ext cx="2613766" cy="6872504"/>
            <a:chOff x="9587144" y="-14504"/>
            <a:chExt cx="2613766" cy="687250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E53C2AC-1FEF-4046-ADED-B8870C79327F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C3D64B8-4F98-4CFD-A63C-6A0F16B73B8A}"/>
                </a:ext>
              </a:extLst>
            </p:cNvPr>
            <p:cNvSpPr/>
            <p:nvPr/>
          </p:nvSpPr>
          <p:spPr>
            <a:xfrm>
              <a:off x="9587144" y="-14504"/>
              <a:ext cx="2613766" cy="6872504"/>
            </a:xfrm>
            <a:prstGeom prst="rect">
              <a:avLst/>
            </a:prstGeom>
            <a:solidFill>
              <a:srgbClr val="E11A81">
                <a:alpha val="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B38D721-8E75-418B-B1CB-0CB3543828C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710761" y="2447669"/>
            <a:ext cx="2349516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>
                <a:solidFill>
                  <a:schemeClr val="tx1">
                    <a:lumMod val="75000"/>
                    <a:lumOff val="25000"/>
                  </a:schemeClr>
                </a:solidFill>
              </a:rPr>
              <a:t>Le code est reçu soit sur l’email soit sur le numéro mobile</a:t>
            </a:r>
          </a:p>
          <a:p>
            <a:pPr algn="ctr"/>
            <a:endParaRPr lang="fr-FR" b="1">
              <a:solidFill>
                <a:srgbClr val="E11A81"/>
              </a:solidFill>
            </a:endParaRPr>
          </a:p>
          <a:p>
            <a:pPr algn="ctr"/>
            <a:r>
              <a:rPr lang="fr-FR" b="1">
                <a:solidFill>
                  <a:schemeClr val="tx1">
                    <a:lumMod val="75000"/>
                    <a:lumOff val="25000"/>
                  </a:schemeClr>
                </a:solidFill>
              </a:rPr>
              <a:t>Il faut ensuite </a:t>
            </a:r>
            <a:r>
              <a:rPr lang="fr-FR" b="1">
                <a:solidFill>
                  <a:srgbClr val="E11A81"/>
                </a:solidFill>
              </a:rPr>
              <a:t>saisir le code d’accès puis cliquer sur continuer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3556C8-B8FC-4341-9503-2942AE06F9E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194925" y="931904"/>
            <a:ext cx="5013740" cy="31376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B0DD95-C293-4F81-83D3-A0C1B1CFE0F1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422442" y="3000400"/>
            <a:ext cx="5013740" cy="316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56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8F4B90B-DC20-41FC-84EB-2CB97FE58B8E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-2"/>
            <a:ext cx="264692" cy="6858002"/>
            <a:chOff x="1" y="-2"/>
            <a:chExt cx="264692" cy="6858002"/>
          </a:xfrm>
          <a:solidFill>
            <a:srgbClr val="FFE5F6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D4485FA-3D41-47DE-A81E-46EF89B012ED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5CDACC8-265C-46F4-8F7B-D44F7C9A9540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/>
                <a:t>Mot de passe oublié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5ECB3CAE-47AB-43FF-8486-E499DBE1AF3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CBE7892C-E48B-4779-910D-D7387325787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11763583" y="3326513"/>
            <a:ext cx="311285" cy="282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6B80B0-BCBC-4407-9708-0D626BEFD731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87144" y="-14504"/>
            <a:ext cx="2613766" cy="6872504"/>
            <a:chOff x="9587144" y="-14504"/>
            <a:chExt cx="2613766" cy="687250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E53C2AC-1FEF-4046-ADED-B8870C79327F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C3D64B8-4F98-4CFD-A63C-6A0F16B73B8A}"/>
                </a:ext>
              </a:extLst>
            </p:cNvPr>
            <p:cNvSpPr/>
            <p:nvPr/>
          </p:nvSpPr>
          <p:spPr>
            <a:xfrm>
              <a:off x="9587144" y="-14504"/>
              <a:ext cx="2613766" cy="6872504"/>
            </a:xfrm>
            <a:prstGeom prst="rect">
              <a:avLst/>
            </a:prstGeom>
            <a:solidFill>
              <a:srgbClr val="E11A81">
                <a:alpha val="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B38D721-8E75-418B-B1CB-0CB3543828C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741461" y="1997837"/>
            <a:ext cx="2281561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chemeClr val="tx1">
                    <a:lumMod val="75000"/>
                    <a:lumOff val="25000"/>
                  </a:schemeClr>
                </a:solidFill>
              </a:rPr>
              <a:t>Il faut ensuite </a:t>
            </a:r>
            <a:r>
              <a:rPr lang="fr-FR" b="1">
                <a:solidFill>
                  <a:srgbClr val="E11A81"/>
                </a:solidFill>
              </a:rPr>
              <a:t>saisir le nouveau mot de passe puis le ressaisir pour confirmation</a:t>
            </a:r>
          </a:p>
          <a:p>
            <a:pPr algn="ctr"/>
            <a:endParaRPr lang="fr-FR" b="1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fr-FR" sz="1500" i="1">
                <a:solidFill>
                  <a:schemeClr val="bg2">
                    <a:lumMod val="25000"/>
                  </a:schemeClr>
                </a:solidFill>
              </a:rPr>
              <a:t>Le mot de passe doit contenir 8 caractères minimum, un caractère spécial, un chiffre, une majuscule et une minuscule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FC5D09-82A1-4846-AE22-C71C3D4686B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55018" y="850385"/>
            <a:ext cx="5626764" cy="351892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8DB6C8F-DE9C-462A-A20A-40DA4B226048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3588864" y="2921397"/>
            <a:ext cx="5588313" cy="3494879"/>
            <a:chOff x="3588864" y="2921397"/>
            <a:chExt cx="5588313" cy="349487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2C3D4A4-0BC8-4E21-88DF-F6B3AD6A0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88864" y="2921397"/>
              <a:ext cx="5588313" cy="3494879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ED72B6E-198C-4F3D-A761-77868DBC9446}"/>
                </a:ext>
              </a:extLst>
            </p:cNvPr>
            <p:cNvSpPr/>
            <p:nvPr/>
          </p:nvSpPr>
          <p:spPr>
            <a:xfrm>
              <a:off x="3833132" y="3910693"/>
              <a:ext cx="514350" cy="338818"/>
            </a:xfrm>
            <a:prstGeom prst="rect">
              <a:avLst/>
            </a:prstGeom>
            <a:solidFill>
              <a:srgbClr val="F9F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4933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8F4B90B-DC20-41FC-84EB-2CB97FE58B8E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-2"/>
            <a:ext cx="264692" cy="6858002"/>
            <a:chOff x="1" y="-2"/>
            <a:chExt cx="264692" cy="6858002"/>
          </a:xfrm>
          <a:solidFill>
            <a:srgbClr val="FFE5F6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D4485FA-3D41-47DE-A81E-46EF89B012ED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5CDACC8-265C-46F4-8F7B-D44F7C9A9540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/>
                <a:t>Mot de passe oublié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5ECB3CAE-47AB-43FF-8486-E499DBE1AF3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CBE7892C-E48B-4779-910D-D7387325787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11763583" y="3326513"/>
            <a:ext cx="311285" cy="282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6B80B0-BCBC-4407-9708-0D626BEFD731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87144" y="-14504"/>
            <a:ext cx="2613766" cy="6872504"/>
            <a:chOff x="9587144" y="-14504"/>
            <a:chExt cx="2613766" cy="687250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E53C2AC-1FEF-4046-ADED-B8870C79327F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C3D64B8-4F98-4CFD-A63C-6A0F16B73B8A}"/>
                </a:ext>
              </a:extLst>
            </p:cNvPr>
            <p:cNvSpPr/>
            <p:nvPr/>
          </p:nvSpPr>
          <p:spPr>
            <a:xfrm>
              <a:off x="9587144" y="-14504"/>
              <a:ext cx="2613766" cy="6872504"/>
            </a:xfrm>
            <a:prstGeom prst="rect">
              <a:avLst/>
            </a:prstGeom>
            <a:solidFill>
              <a:srgbClr val="E11A81">
                <a:alpha val="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B38D721-8E75-418B-B1CB-0CB3543828C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790004" y="2967334"/>
            <a:ext cx="220804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rgbClr val="E11A81"/>
                </a:solidFill>
              </a:rPr>
              <a:t>La modification du mot de passe a bien été prise en compte</a:t>
            </a:r>
            <a:endParaRPr lang="fr-FR" sz="1500" i="1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447452D-C13F-4C4C-BF93-2185A6A3608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238071" y="1272469"/>
            <a:ext cx="7229475" cy="451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7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5B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2799FC-61AF-453F-8D98-9085E5FE12F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78994" y="2405161"/>
            <a:ext cx="271243" cy="2841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C69276-BE7A-4993-BDFD-7A1C8004627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603282" y="2397948"/>
            <a:ext cx="83724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>
                <a:solidFill>
                  <a:schemeClr val="bg1"/>
                </a:solidFill>
                <a:latin typeface="Calibri (Body)"/>
              </a:rPr>
              <a:t>Connexion</a:t>
            </a:r>
          </a:p>
          <a:p>
            <a:endParaRPr lang="fr-FR" sz="3200">
              <a:solidFill>
                <a:schemeClr val="bg1"/>
              </a:solidFill>
              <a:latin typeface="Calibri (Body)"/>
            </a:endParaRPr>
          </a:p>
          <a:p>
            <a:endParaRPr lang="fr-FR" sz="3200">
              <a:solidFill>
                <a:schemeClr val="bg1"/>
              </a:solidFill>
              <a:latin typeface="Calibri (Body)"/>
            </a:endParaRPr>
          </a:p>
          <a:p>
            <a:r>
              <a:rPr lang="fr-FR" sz="3200" b="1">
                <a:solidFill>
                  <a:schemeClr val="bg1"/>
                </a:solidFill>
                <a:latin typeface="Calibri (Body)"/>
              </a:rPr>
              <a:t>Acceptation des CGU suite à mise à jour</a:t>
            </a:r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id="{D9A3E44D-B3F2-4261-9BDE-616AC19124E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535837" cy="93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29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5B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8F4B90B-DC20-41FC-84EB-2CB97FE58B8E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-13873" y="-14504"/>
            <a:ext cx="264692" cy="6858002"/>
            <a:chOff x="1" y="-2"/>
            <a:chExt cx="264692" cy="6858002"/>
          </a:xfrm>
          <a:solidFill>
            <a:srgbClr val="E0CAE8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D4485FA-3D41-47DE-A81E-46EF89B012ED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5CDACC8-265C-46F4-8F7B-D44F7C9A9540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fr-FR" sz="1050" i="1" dirty="0"/>
                <a:t>Mise à jour des CGU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5ECB3CAE-47AB-43FF-8486-E499DBE1AF3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CBE7892C-E48B-4779-910D-D7387325787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11763583" y="3326513"/>
            <a:ext cx="311285" cy="282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6B80B0-BCBC-4407-9708-0D626BEFD731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87144" y="-14504"/>
            <a:ext cx="2613766" cy="6872504"/>
            <a:chOff x="9587144" y="-14504"/>
            <a:chExt cx="2613766" cy="6872504"/>
          </a:xfrm>
          <a:solidFill>
            <a:srgbClr val="E0CAE8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E53C2AC-1FEF-4046-ADED-B8870C79327F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C3D64B8-4F98-4CFD-A63C-6A0F16B73B8A}"/>
                </a:ext>
              </a:extLst>
            </p:cNvPr>
            <p:cNvSpPr/>
            <p:nvPr/>
          </p:nvSpPr>
          <p:spPr>
            <a:xfrm>
              <a:off x="9587144" y="-14504"/>
              <a:ext cx="2613766" cy="687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44AA3E5-EC9A-4F48-BA0B-E2D6D5BCA7C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09788" y="902377"/>
            <a:ext cx="8275846" cy="505324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FFB3C5A-9D98-4504-BA06-2673DB57F8E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744660" y="974481"/>
            <a:ext cx="2208046" cy="49090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rgbClr val="A05BB6"/>
                </a:solidFill>
              </a:rPr>
              <a:t>Lorsque les CGU ont été mises à jour</a:t>
            </a:r>
            <a:r>
              <a:rPr lang="fr-FR" b="1">
                <a:solidFill>
                  <a:schemeClr val="tx1">
                    <a:lumMod val="75000"/>
                    <a:lumOff val="25000"/>
                  </a:schemeClr>
                </a:solidFill>
              </a:rPr>
              <a:t>, l’usager est redirigé directement sur cet écran lors de sa connexion.</a:t>
            </a:r>
          </a:p>
          <a:p>
            <a:pPr algn="ctr"/>
            <a:endParaRPr lang="fr-FR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fr-FR" sz="1600">
                <a:solidFill>
                  <a:schemeClr val="tx1">
                    <a:lumMod val="75000"/>
                    <a:lumOff val="25000"/>
                  </a:schemeClr>
                </a:solidFill>
              </a:rPr>
              <a:t>2 possibilités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>
                <a:solidFill>
                  <a:schemeClr val="tx1">
                    <a:lumMod val="75000"/>
                    <a:lumOff val="25000"/>
                  </a:schemeClr>
                </a:solidFill>
              </a:rPr>
              <a:t>Cliquer sur « Accepter les CGU » et accéder ainsi à son espace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>
                <a:solidFill>
                  <a:schemeClr val="tx1">
                    <a:lumMod val="75000"/>
                    <a:lumOff val="25000"/>
                  </a:schemeClr>
                </a:solidFill>
              </a:rPr>
              <a:t>Cliquer sur « Se déconnecter »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1500" b="1" i="1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fr-FR" sz="1500" b="1" i="1">
                <a:solidFill>
                  <a:schemeClr val="bg2">
                    <a:lumMod val="25000"/>
                  </a:schemeClr>
                </a:solidFill>
              </a:rPr>
              <a:t>Il peut à tout moment cliquer sur le lien des CGU afin de les consulter dans un autre onglet</a:t>
            </a:r>
            <a:endParaRPr lang="fr-FR" sz="1500" b="1" i="1">
              <a:solidFill>
                <a:srgbClr val="E11A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3315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2799FC-61AF-453F-8D98-9085E5FE12F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78994" y="2405161"/>
            <a:ext cx="271243" cy="2841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C69276-BE7A-4993-BDFD-7A1C8004627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603282" y="2397948"/>
            <a:ext cx="83724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>
                <a:solidFill>
                  <a:schemeClr val="bg1"/>
                </a:solidFill>
                <a:latin typeface="Calibri (Body)"/>
              </a:rPr>
              <a:t>Connexion</a:t>
            </a:r>
          </a:p>
          <a:p>
            <a:endParaRPr lang="fr-FR" sz="3200">
              <a:solidFill>
                <a:schemeClr val="bg1"/>
              </a:solidFill>
              <a:latin typeface="Calibri (Body)"/>
            </a:endParaRPr>
          </a:p>
          <a:p>
            <a:endParaRPr lang="fr-FR" sz="3200">
              <a:solidFill>
                <a:schemeClr val="bg1"/>
              </a:solidFill>
              <a:latin typeface="Calibri (Body)"/>
            </a:endParaRPr>
          </a:p>
          <a:p>
            <a:r>
              <a:rPr lang="fr-FR" sz="3200" b="1">
                <a:solidFill>
                  <a:schemeClr val="bg1"/>
                </a:solidFill>
                <a:latin typeface="Calibri (Body)"/>
              </a:rPr>
              <a:t>Gestion des cas d’erreur au chargement de la page d’accueil</a:t>
            </a:r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id="{D9A3E44D-B3F2-4261-9BDE-616AC19124E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535837" cy="93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084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55E269-684F-4C28-8B2A-87DA37A5A10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" y="0"/>
            <a:ext cx="264692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EAA4EB3-003D-422E-8EED-77978963378E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" y="-2"/>
            <a:ext cx="264692" cy="6858002"/>
            <a:chOff x="1" y="-2"/>
            <a:chExt cx="264692" cy="685800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9B0F2B-8842-4031-BC93-F514C91A09F6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18C76B8-4211-4ADE-81E7-1DA466C62DD3}"/>
                </a:ext>
              </a:extLst>
            </p:cNvPr>
            <p:cNvSpPr txBox="1"/>
            <p:nvPr/>
          </p:nvSpPr>
          <p:spPr>
            <a:xfrm rot="16200000">
              <a:off x="-3296653" y="3302041"/>
              <a:ext cx="685800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Gestion des cas d’erreur au chargement de la page d’accueil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C2ADBBC4-3B03-4610-BB36-F533E4F45C3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32063FB-B3E8-4731-8EF7-96BDC9F18F08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87144" y="-14504"/>
            <a:ext cx="2613766" cy="6872504"/>
            <a:chOff x="9587144" y="-14504"/>
            <a:chExt cx="2613766" cy="687250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D2F2D0B-36A4-4048-9482-C97581372655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08FB32E-91B6-4A40-A3E4-19B7F87826B4}"/>
                </a:ext>
              </a:extLst>
            </p:cNvPr>
            <p:cNvGrpSpPr/>
            <p:nvPr/>
          </p:nvGrpSpPr>
          <p:grpSpPr>
            <a:xfrm>
              <a:off x="9587144" y="-14504"/>
              <a:ext cx="2613766" cy="6872504"/>
              <a:chOff x="9615997" y="61018"/>
              <a:chExt cx="2613766" cy="6796981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F15C97B-C05F-42AB-8AAA-0098F7763140}"/>
                  </a:ext>
                </a:extLst>
              </p:cNvPr>
              <p:cNvSpPr/>
              <p:nvPr/>
            </p:nvSpPr>
            <p:spPr>
              <a:xfrm>
                <a:off x="9615997" y="61018"/>
                <a:ext cx="2613766" cy="6796981"/>
              </a:xfrm>
              <a:prstGeom prst="rect">
                <a:avLst/>
              </a:prstGeom>
              <a:solidFill>
                <a:srgbClr val="F0B323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3DCD509-D297-4DE1-B4A2-AFAC29A770E0}"/>
                  </a:ext>
                </a:extLst>
              </p:cNvPr>
              <p:cNvSpPr txBox="1"/>
              <p:nvPr/>
            </p:nvSpPr>
            <p:spPr>
              <a:xfrm>
                <a:off x="9729338" y="808394"/>
                <a:ext cx="2387084" cy="5159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50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rPr>
                  <a:t>S’il y a un retour KO sur un des contrôles suivants : </a:t>
                </a:r>
              </a:p>
              <a:p>
                <a:pPr marL="285750" marR="0" lvl="0" indent="-28575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fr-FR" sz="15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Récupération des informations </a:t>
                </a:r>
                <a:r>
                  <a:rPr lang="fr-FR" sz="150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rPr>
                  <a:t>du compte et des profils rattachés</a:t>
                </a:r>
              </a:p>
              <a:p>
                <a:pPr marL="285750" marR="0" lvl="0" indent="-28575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fr-FR" sz="150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rPr>
                  <a:t>Vérification d’acceptation des CGU par l’usager</a:t>
                </a:r>
              </a:p>
              <a:p>
                <a:pPr marL="285750" marR="0" lvl="0" indent="-28575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fr-FR" sz="15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Récupération des informations et vérification de la complétion des parcours de découverte </a:t>
                </a:r>
                <a:r>
                  <a:rPr lang="fr-FR" sz="150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rPr>
                  <a:t>classique et de confidentialité </a:t>
                </a:r>
              </a:p>
              <a:p>
                <a:pPr marL="285750" marR="0" lvl="0" indent="-28575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5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algn="ctr"/>
                <a:r>
                  <a:rPr lang="fr-FR" b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rPr>
                  <a:t>Alors l’usager est </a:t>
                </a:r>
                <a:r>
                  <a:rPr lang="fr-FR" b="1">
                    <a:solidFill>
                      <a:srgbClr val="F0B323"/>
                    </a:solidFill>
                    <a:latin typeface="Calibri" panose="020F0502020204030204"/>
                  </a:rPr>
                  <a:t>déconnecté et une page d’erreur s’affiche </a:t>
                </a:r>
                <a:r>
                  <a:rPr lang="fr-FR" b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rPr>
                  <a:t>afin de le rediriger vers le parcours de connexion</a:t>
                </a: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87844DC-6967-4CB1-B5CA-2E0E8E1965A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87314" y="914392"/>
            <a:ext cx="8277141" cy="517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049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2799FC-61AF-453F-8D98-9085E5FE12F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78994" y="2405161"/>
            <a:ext cx="271243" cy="2841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C69276-BE7A-4993-BDFD-7A1C8004627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603282" y="2397948"/>
            <a:ext cx="8372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3200">
                <a:solidFill>
                  <a:prstClr val="white"/>
                </a:solidFill>
                <a:latin typeface="Calibri (Body)"/>
              </a:rPr>
              <a:t>Connexion</a:t>
            </a:r>
          </a:p>
          <a:p>
            <a:pPr>
              <a:defRPr/>
            </a:pPr>
            <a:endParaRPr lang="fr-FR" sz="3200" b="1">
              <a:solidFill>
                <a:prstClr val="white"/>
              </a:solidFill>
              <a:latin typeface="Calibri (Body)"/>
            </a:endParaRPr>
          </a:p>
          <a:p>
            <a:pPr>
              <a:defRPr/>
            </a:pPr>
            <a:r>
              <a:rPr lang="fr-FR" sz="3200" b="1">
                <a:solidFill>
                  <a:prstClr val="white"/>
                </a:solidFill>
                <a:latin typeface="Calibri (Body)"/>
              </a:rPr>
              <a:t>Page d’accueil en mode connecté</a:t>
            </a:r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id="{7BE20739-FF11-4027-B951-D5FC1F99686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535837" cy="93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55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A908DD6-26E7-4183-89E1-244038E9C6B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78994" y="2405161"/>
            <a:ext cx="271243" cy="2841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 (Body)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3EF506-382F-4199-A784-FFCC73A3CC1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603282" y="2405161"/>
            <a:ext cx="83724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>
                <a:solidFill>
                  <a:schemeClr val="bg1"/>
                </a:solidFill>
                <a:latin typeface="Calibri (Body)"/>
              </a:rPr>
              <a:t>Connexion </a:t>
            </a:r>
          </a:p>
          <a:p>
            <a:endParaRPr lang="fr-FR" sz="3200">
              <a:solidFill>
                <a:schemeClr val="bg1"/>
              </a:solidFill>
              <a:latin typeface="Calibri (Body)"/>
            </a:endParaRPr>
          </a:p>
          <a:p>
            <a:endParaRPr lang="fr-FR" sz="3200">
              <a:solidFill>
                <a:schemeClr val="bg1"/>
              </a:solidFill>
              <a:latin typeface="Calibri (Body)"/>
            </a:endParaRPr>
          </a:p>
          <a:p>
            <a:r>
              <a:rPr lang="fr-FR" sz="3200" b="1">
                <a:solidFill>
                  <a:schemeClr val="bg1"/>
                </a:solidFill>
                <a:latin typeface="Calibri (Body)"/>
              </a:rPr>
              <a:t>Navigation à partir du site institutionnel</a:t>
            </a:r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id="{FFF2628C-8DF8-49FF-AFEE-F51CF1E94A5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535837" cy="93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082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D4485FA-3D41-47DE-A81E-46EF89B012E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264692" cy="6858000"/>
          </a:xfrm>
          <a:prstGeom prst="rect">
            <a:avLst/>
          </a:prstGeom>
          <a:solidFill>
            <a:srgbClr val="FFE5F6"/>
          </a:solidFill>
          <a:ln>
            <a:solidFill>
              <a:srgbClr val="FFE5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E3C223-DC03-4ABF-9719-EB2AFF9DBCE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 rot="16200000">
            <a:off x="-3296654" y="3298194"/>
            <a:ext cx="6858002" cy="26161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050" i="1">
                <a:solidFill>
                  <a:prstClr val="black"/>
                </a:solidFill>
              </a:rPr>
              <a:t>Page d’accueil en mode connecté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BEF59E-0BBF-4F07-8668-08E87CD7B53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4490C1E5-2D61-4738-9DD4-5F84ABB6E468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69356" y="-14507"/>
            <a:ext cx="2622644" cy="6872507"/>
            <a:chOff x="9569356" y="-14507"/>
            <a:chExt cx="2622644" cy="687250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E1E67CB-1066-4B70-BC6F-71FBEE229F00}"/>
                </a:ext>
              </a:extLst>
            </p:cNvPr>
            <p:cNvGrpSpPr/>
            <p:nvPr>
              <p:custDataLst>
                <p:tags r:id="rId5"/>
              </p:custDataLst>
            </p:nvPr>
          </p:nvGrpSpPr>
          <p:grpSpPr>
            <a:xfrm>
              <a:off x="9569356" y="-14507"/>
              <a:ext cx="2622644" cy="6872507"/>
              <a:chOff x="9587144" y="-14507"/>
              <a:chExt cx="2622644" cy="6872507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ED6A307-B5FE-4939-8756-06B1534F53DC}"/>
                  </a:ext>
                </a:extLst>
              </p:cNvPr>
              <p:cNvSpPr/>
              <p:nvPr/>
            </p:nvSpPr>
            <p:spPr>
              <a:xfrm>
                <a:off x="9587144" y="-14500"/>
                <a:ext cx="2613766" cy="68725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fr-FR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CAD364E2-0A38-4B49-B6E6-E32DE3604999}"/>
                  </a:ext>
                </a:extLst>
              </p:cNvPr>
              <p:cNvGrpSpPr/>
              <p:nvPr/>
            </p:nvGrpSpPr>
            <p:grpSpPr>
              <a:xfrm>
                <a:off x="9587144" y="-14507"/>
                <a:ext cx="2622644" cy="6872507"/>
                <a:chOff x="9615997" y="61018"/>
                <a:chExt cx="2622644" cy="6796981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1F1CE56C-8DC5-4D3C-8D8E-2A70134B9CB3}"/>
                    </a:ext>
                  </a:extLst>
                </p:cNvPr>
                <p:cNvSpPr/>
                <p:nvPr/>
              </p:nvSpPr>
              <p:spPr>
                <a:xfrm>
                  <a:off x="9615997" y="61018"/>
                  <a:ext cx="2613766" cy="6796981"/>
                </a:xfrm>
                <a:prstGeom prst="rect">
                  <a:avLst/>
                </a:prstGeom>
                <a:solidFill>
                  <a:srgbClr val="E11A81">
                    <a:alpha val="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defRPr/>
                  </a:pPr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0D63321-6ED1-4DA3-9860-557C3B884E97}"/>
                    </a:ext>
                  </a:extLst>
                </p:cNvPr>
                <p:cNvSpPr txBox="1"/>
                <p:nvPr/>
              </p:nvSpPr>
              <p:spPr>
                <a:xfrm>
                  <a:off x="9645198" y="115584"/>
                  <a:ext cx="2593443" cy="3196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endParaRPr lang="fr-FR" sz="1500">
                    <a:solidFill>
                      <a:prstClr val="black">
                        <a:lumMod val="75000"/>
                        <a:lumOff val="25000"/>
                      </a:prstClr>
                    </a:solidFill>
                  </a:endParaRPr>
                </a:p>
              </p:txBody>
            </p:sp>
          </p:grp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74E8EF0-BBB7-42EF-91DC-8EB03466FF8E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9641835" y="2185192"/>
              <a:ext cx="2489974" cy="26314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>
                <a:defRPr/>
              </a:pPr>
              <a:r>
                <a:rPr lang="fr-FR" dirty="0"/>
                <a:t>Ajout du centre notification comprenant les notifications d’événements sur Mon espace santé par profil</a:t>
              </a:r>
              <a:endParaRPr lang="fr-FR">
                <a:cs typeface="Calibri"/>
              </a:endParaRPr>
            </a:p>
            <a:p>
              <a:pPr algn="ctr">
                <a:defRPr/>
              </a:pPr>
              <a:endParaRPr lang="fr-FR" sz="1500" dirty="0">
                <a:cs typeface="Calibri"/>
              </a:endParaRPr>
            </a:p>
            <a:p>
              <a:pPr algn="ctr">
                <a:defRPr/>
              </a:pPr>
              <a:r>
                <a:rPr lang="fr-FR" sz="1500" dirty="0"/>
                <a:t>Pour Janvier 2023 : uniquement les dépôts de documents et les messages reçus</a:t>
              </a:r>
            </a:p>
          </p:txBody>
        </p:sp>
      </p:grpSp>
      <p:sp>
        <p:nvSpPr>
          <p:cNvPr id="4" name="AutoShape 2" descr="P02_W-accueil-desktop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P02_W-accueil-desktop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38"/>
          <a:stretch/>
        </p:blipFill>
        <p:spPr bwMode="auto">
          <a:xfrm>
            <a:off x="914411" y="1010652"/>
            <a:ext cx="7758333" cy="529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31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C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2799FC-61AF-453F-8D98-9085E5FE12F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78994" y="2405161"/>
            <a:ext cx="271243" cy="2841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C69276-BE7A-4993-BDFD-7A1C8004627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603282" y="2397948"/>
            <a:ext cx="8372475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fr-FR" sz="3200" dirty="0">
                <a:solidFill>
                  <a:prstClr val="white"/>
                </a:solidFill>
                <a:latin typeface="Calibri (Body)"/>
              </a:rPr>
              <a:t>Connexion</a:t>
            </a:r>
          </a:p>
          <a:p>
            <a:pPr>
              <a:defRPr/>
            </a:pPr>
            <a:endParaRPr lang="fr-FR" sz="3200" b="1">
              <a:solidFill>
                <a:prstClr val="white"/>
              </a:solidFill>
              <a:latin typeface="Calibri (Body)"/>
            </a:endParaRPr>
          </a:p>
          <a:p>
            <a:pPr>
              <a:defRPr/>
            </a:pPr>
            <a:r>
              <a:rPr lang="fr-FR" sz="3200" b="1" dirty="0">
                <a:solidFill>
                  <a:prstClr val="white"/>
                </a:solidFill>
                <a:latin typeface="Calibri (Body)"/>
              </a:rPr>
              <a:t>Inactivité de l'usager </a:t>
            </a:r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id="{7BE20739-FF11-4027-B951-D5FC1F99686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535837" cy="93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258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C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D4485FA-3D41-47DE-A81E-46EF89B012E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264692" cy="6858000"/>
          </a:xfrm>
          <a:prstGeom prst="rect">
            <a:avLst/>
          </a:prstGeom>
          <a:solidFill>
            <a:srgbClr val="FFE5F6"/>
          </a:solidFill>
          <a:ln>
            <a:solidFill>
              <a:srgbClr val="FFE5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E3C223-DC03-4ABF-9719-EB2AFF9DBCE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 rot="16200000">
            <a:off x="-3296654" y="3298194"/>
            <a:ext cx="6858002" cy="26161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fr-FR" sz="1050" i="1" dirty="0">
                <a:solidFill>
                  <a:prstClr val="black"/>
                </a:solidFill>
              </a:rPr>
              <a:t>Page affichée lorsque la session d'un usager a expiré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BEF59E-0BBF-4F07-8668-08E87CD7B53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4490C1E5-2D61-4738-9DD4-5F84ABB6E468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79939" y="-3924"/>
            <a:ext cx="2622644" cy="6872507"/>
            <a:chOff x="9569356" y="-14507"/>
            <a:chExt cx="2622644" cy="687250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E1E67CB-1066-4B70-BC6F-71FBEE229F00}"/>
                </a:ext>
              </a:extLst>
            </p:cNvPr>
            <p:cNvGrpSpPr/>
            <p:nvPr>
              <p:custDataLst>
                <p:tags r:id="rId5"/>
              </p:custDataLst>
            </p:nvPr>
          </p:nvGrpSpPr>
          <p:grpSpPr>
            <a:xfrm>
              <a:off x="9569356" y="-14507"/>
              <a:ext cx="2622644" cy="6872507"/>
              <a:chOff x="9587144" y="-14507"/>
              <a:chExt cx="2622644" cy="6872507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ED6A307-B5FE-4939-8756-06B1534F53DC}"/>
                  </a:ext>
                </a:extLst>
              </p:cNvPr>
              <p:cNvSpPr/>
              <p:nvPr/>
            </p:nvSpPr>
            <p:spPr>
              <a:xfrm>
                <a:off x="9587144" y="-14500"/>
                <a:ext cx="2613766" cy="68725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fr-FR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CAD364E2-0A38-4B49-B6E6-E32DE3604999}"/>
                  </a:ext>
                </a:extLst>
              </p:cNvPr>
              <p:cNvGrpSpPr/>
              <p:nvPr/>
            </p:nvGrpSpPr>
            <p:grpSpPr>
              <a:xfrm>
                <a:off x="9587144" y="-14507"/>
                <a:ext cx="2622644" cy="6872507"/>
                <a:chOff x="9615997" y="61018"/>
                <a:chExt cx="2622644" cy="6796981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1F1CE56C-8DC5-4D3C-8D8E-2A70134B9CB3}"/>
                    </a:ext>
                  </a:extLst>
                </p:cNvPr>
                <p:cNvSpPr/>
                <p:nvPr/>
              </p:nvSpPr>
              <p:spPr>
                <a:xfrm>
                  <a:off x="9615997" y="61018"/>
                  <a:ext cx="2613766" cy="6796981"/>
                </a:xfrm>
                <a:prstGeom prst="rect">
                  <a:avLst/>
                </a:prstGeom>
                <a:solidFill>
                  <a:srgbClr val="E11A81">
                    <a:alpha val="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defRPr/>
                  </a:pPr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0D63321-6ED1-4DA3-9860-557C3B884E97}"/>
                    </a:ext>
                  </a:extLst>
                </p:cNvPr>
                <p:cNvSpPr txBox="1"/>
                <p:nvPr/>
              </p:nvSpPr>
              <p:spPr>
                <a:xfrm>
                  <a:off x="9645198" y="115584"/>
                  <a:ext cx="2593443" cy="3196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endParaRPr lang="fr-FR" sz="1500">
                    <a:solidFill>
                      <a:prstClr val="black">
                        <a:lumMod val="75000"/>
                        <a:lumOff val="25000"/>
                      </a:prstClr>
                    </a:solidFill>
                  </a:endParaRPr>
                </a:p>
              </p:txBody>
            </p:sp>
          </p:grp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74E8EF0-BBB7-42EF-91DC-8EB03466FF8E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9631252" y="2724942"/>
              <a:ext cx="2489974" cy="1477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>
                <a:defRPr/>
              </a:pPr>
              <a:r>
                <a:rPr lang="fr-FR" b="1" dirty="0">
                  <a:solidFill>
                    <a:srgbClr val="E11A81"/>
                  </a:solidFill>
                  <a:cs typeface="Calibri"/>
                </a:rPr>
                <a:t>NOUVEAU : A partir de 20 minutes d'inactivité de l'usager, sa session expire et la page suivante apparaît. </a:t>
              </a:r>
            </a:p>
          </p:txBody>
        </p:sp>
      </p:grpSp>
      <p:sp>
        <p:nvSpPr>
          <p:cNvPr id="4" name="AutoShape 2" descr="P02_W-accueil-desktop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P02_W-accueil-desktop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E500B607-94BF-4907-A1B6-46BC3B0A94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4234" y="909373"/>
            <a:ext cx="7505700" cy="5028671"/>
          </a:xfrm>
          <a:prstGeom prst="rect">
            <a:avLst/>
          </a:prstGeom>
        </p:spPr>
      </p:pic>
      <p:sp>
        <p:nvSpPr>
          <p:cNvPr id="8" name="ZoneTexte 14">
            <a:extLst>
              <a:ext uri="{FF2B5EF4-FFF2-40B4-BE49-F238E27FC236}">
                <a16:creationId xmlns:a16="http://schemas.microsoft.com/office/drawing/2014/main" id="{28EF0CC5-37A5-8C25-EB89-58797D79912A}"/>
              </a:ext>
            </a:extLst>
          </p:cNvPr>
          <p:cNvSpPr txBox="1"/>
          <p:nvPr/>
        </p:nvSpPr>
        <p:spPr>
          <a:xfrm>
            <a:off x="10367933" y="-5161"/>
            <a:ext cx="1828800" cy="369332"/>
          </a:xfrm>
          <a:prstGeom prst="rect">
            <a:avLst/>
          </a:prstGeom>
          <a:solidFill>
            <a:srgbClr val="E11A81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>
                <a:solidFill>
                  <a:schemeClr val="bg1"/>
                </a:solidFill>
              </a:rPr>
              <a:t>Nouveau</a:t>
            </a:r>
          </a:p>
        </p:txBody>
      </p:sp>
    </p:spTree>
    <p:extLst>
      <p:ext uri="{BB962C8B-B14F-4D97-AF65-F5344CB8AC3E}">
        <p14:creationId xmlns:p14="http://schemas.microsoft.com/office/powerpoint/2010/main" val="42836851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3A8F23-3500-4B82-AC25-3641264DCAD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706256" y="6254885"/>
            <a:ext cx="318094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fr-FR" sz="1600" i="1" dirty="0">
                <a:solidFill>
                  <a:schemeClr val="bg1"/>
                </a:solidFill>
                <a:latin typeface="EYInterstate Regular"/>
              </a:rPr>
              <a:t>Mise à jour le </a:t>
            </a:r>
            <a:r>
              <a:rPr lang="fr-FR" sz="1600" i="1" dirty="0" smtClean="0">
                <a:solidFill>
                  <a:schemeClr val="bg1"/>
                </a:solidFill>
                <a:latin typeface="EYInterstate Regular"/>
              </a:rPr>
              <a:t>05/10/2023</a:t>
            </a:r>
            <a:endParaRPr lang="fr-FR" sz="1600" i="1" dirty="0">
              <a:solidFill>
                <a:schemeClr val="bg1"/>
              </a:solidFill>
              <a:latin typeface="EYInterstate Regular" panose="02000503020000020004" pitchFamily="2" charset="0"/>
            </a:endParaRPr>
          </a:p>
        </p:txBody>
      </p:sp>
      <p:pic>
        <p:nvPicPr>
          <p:cNvPr id="3" name="Image 5">
            <a:extLst>
              <a:ext uri="{FF2B5EF4-FFF2-40B4-BE49-F238E27FC236}">
                <a16:creationId xmlns:a16="http://schemas.microsoft.com/office/drawing/2014/main" id="{062E1672-55B5-4687-B275-2D1F4E03582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535837" cy="93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95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55E269-684F-4C28-8B2A-87DA37A5A10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" y="0"/>
            <a:ext cx="264692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EAA4EB3-003D-422E-8EED-77978963378E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" y="-2"/>
            <a:ext cx="264692" cy="6858002"/>
            <a:chOff x="1" y="-2"/>
            <a:chExt cx="264692" cy="685800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9B0F2B-8842-4031-BC93-F514C91A09F6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18C76B8-4211-4ADE-81E7-1DA466C62DD3}"/>
                </a:ext>
              </a:extLst>
            </p:cNvPr>
            <p:cNvSpPr txBox="1"/>
            <p:nvPr/>
          </p:nvSpPr>
          <p:spPr>
            <a:xfrm rot="16200000">
              <a:off x="-3296653" y="3302041"/>
              <a:ext cx="685800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/>
                <a:t>Site institutionnel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C2ADBBC4-3B03-4610-BB36-F533E4F45C3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32063FB-B3E8-4731-8EF7-96BDC9F18F08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87144" y="-14504"/>
            <a:ext cx="2613766" cy="6872504"/>
            <a:chOff x="9587144" y="-14504"/>
            <a:chExt cx="2613766" cy="687250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D2F2D0B-36A4-4048-9482-C97581372655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08FB32E-91B6-4A40-A3E4-19B7F87826B4}"/>
                </a:ext>
              </a:extLst>
            </p:cNvPr>
            <p:cNvGrpSpPr/>
            <p:nvPr/>
          </p:nvGrpSpPr>
          <p:grpSpPr>
            <a:xfrm>
              <a:off x="9587144" y="-14504"/>
              <a:ext cx="2613766" cy="6872501"/>
              <a:chOff x="9615997" y="61018"/>
              <a:chExt cx="2613766" cy="6796981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F15C97B-C05F-42AB-8AAA-0098F7763140}"/>
                  </a:ext>
                </a:extLst>
              </p:cNvPr>
              <p:cNvSpPr/>
              <p:nvPr/>
            </p:nvSpPr>
            <p:spPr>
              <a:xfrm>
                <a:off x="9615997" y="61018"/>
                <a:ext cx="2613766" cy="6796981"/>
              </a:xfrm>
              <a:prstGeom prst="rect">
                <a:avLst/>
              </a:prstGeom>
              <a:solidFill>
                <a:srgbClr val="F0B323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3DCD509-D297-4DE1-B4A2-AFAC29A770E0}"/>
                  </a:ext>
                </a:extLst>
              </p:cNvPr>
              <p:cNvSpPr txBox="1"/>
              <p:nvPr/>
            </p:nvSpPr>
            <p:spPr>
              <a:xfrm>
                <a:off x="9718577" y="2601877"/>
                <a:ext cx="2387084" cy="18720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Comment accéder au </a:t>
                </a:r>
                <a:r>
                  <a:rPr lang="fr-FR" b="1">
                    <a:solidFill>
                      <a:srgbClr val="BB890D"/>
                    </a:solidFill>
                  </a:rPr>
                  <a:t>parcours de connexion? </a:t>
                </a:r>
              </a:p>
              <a:p>
                <a:pPr algn="ctr"/>
                <a:endParaRPr lang="fr-FR" b="1">
                  <a:solidFill>
                    <a:srgbClr val="BB890D"/>
                  </a:solidFill>
                </a:endParaRPr>
              </a:p>
              <a:p>
                <a:pPr algn="ctr"/>
                <a:r>
                  <a:rPr lang="fr-FR" sz="15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Cliquer sur le bouton connexion en haut à droite du site institutionnel</a:t>
                </a:r>
              </a:p>
            </p:txBody>
          </p: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997B1491-03CC-4DD1-BDCF-7E652545221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597979" y="143931"/>
            <a:ext cx="6933461" cy="657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74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55E269-684F-4C28-8B2A-87DA37A5A10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" y="0"/>
            <a:ext cx="264692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EAA4EB3-003D-422E-8EED-77978963378E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" y="-2"/>
            <a:ext cx="264692" cy="6858002"/>
            <a:chOff x="1" y="-2"/>
            <a:chExt cx="264692" cy="685800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9B0F2B-8842-4031-BC93-F514C91A09F6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18C76B8-4211-4ADE-81E7-1DA466C62DD3}"/>
                </a:ext>
              </a:extLst>
            </p:cNvPr>
            <p:cNvSpPr txBox="1"/>
            <p:nvPr/>
          </p:nvSpPr>
          <p:spPr>
            <a:xfrm rot="16200000">
              <a:off x="-3296653" y="3302041"/>
              <a:ext cx="685800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/>
                <a:t>Connexion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C2ADBBC4-3B03-4610-BB36-F533E4F45C3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32063FB-B3E8-4731-8EF7-96BDC9F18F08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87144" y="-14504"/>
            <a:ext cx="2613766" cy="6872504"/>
            <a:chOff x="9587144" y="-14504"/>
            <a:chExt cx="2613766" cy="687250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D2F2D0B-36A4-4048-9482-C97581372655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08FB32E-91B6-4A40-A3E4-19B7F87826B4}"/>
                </a:ext>
              </a:extLst>
            </p:cNvPr>
            <p:cNvGrpSpPr/>
            <p:nvPr/>
          </p:nvGrpSpPr>
          <p:grpSpPr>
            <a:xfrm>
              <a:off x="9587144" y="-14504"/>
              <a:ext cx="2613766" cy="6872501"/>
              <a:chOff x="9615997" y="61018"/>
              <a:chExt cx="2613766" cy="6796981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F15C97B-C05F-42AB-8AAA-0098F7763140}"/>
                  </a:ext>
                </a:extLst>
              </p:cNvPr>
              <p:cNvSpPr/>
              <p:nvPr/>
            </p:nvSpPr>
            <p:spPr>
              <a:xfrm>
                <a:off x="9615997" y="61018"/>
                <a:ext cx="2613766" cy="6796981"/>
              </a:xfrm>
              <a:prstGeom prst="rect">
                <a:avLst/>
              </a:prstGeom>
              <a:solidFill>
                <a:srgbClr val="F0B323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3DCD509-D297-4DE1-B4A2-AFAC29A770E0}"/>
                  </a:ext>
                </a:extLst>
              </p:cNvPr>
              <p:cNvSpPr txBox="1"/>
              <p:nvPr/>
            </p:nvSpPr>
            <p:spPr>
              <a:xfrm>
                <a:off x="9729338" y="1473334"/>
                <a:ext cx="2387084" cy="39723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rgbClr val="BB890D"/>
                    </a:solidFill>
                  </a:rPr>
                  <a:t>Choisir son mode de connexion</a:t>
                </a:r>
              </a:p>
              <a:p>
                <a:pPr algn="ctr"/>
                <a:endParaRPr lang="fr-FR" b="1" dirty="0">
                  <a:solidFill>
                    <a:srgbClr val="BB890D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500" dirty="0">
                    <a:solidFill>
                      <a:schemeClr val="bg2">
                        <a:lumMod val="25000"/>
                      </a:schemeClr>
                    </a:solidFill>
                  </a:rPr>
                  <a:t>Identifiants Mon espace santé </a:t>
                </a:r>
                <a:endParaRPr lang="fr-FR" sz="1500" dirty="0" smtClean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500" dirty="0" err="1" smtClean="0">
                    <a:solidFill>
                      <a:schemeClr val="bg2">
                        <a:lumMod val="25000"/>
                      </a:schemeClr>
                    </a:solidFill>
                  </a:rPr>
                  <a:t>FranceConnect</a:t>
                </a:r>
                <a:endParaRPr lang="fr-FR" sz="1500" dirty="0">
                  <a:solidFill>
                    <a:schemeClr val="bg2">
                      <a:lumMod val="25000"/>
                    </a:schemeClr>
                  </a:solidFill>
                  <a:cs typeface="Calibri"/>
                </a:endParaRPr>
              </a:p>
              <a:p>
                <a:pPr algn="ctr"/>
                <a:endParaRPr lang="fr-FR" b="1" dirty="0">
                  <a:solidFill>
                    <a:srgbClr val="BB890D"/>
                  </a:solidFill>
                </a:endParaRPr>
              </a:p>
              <a:p>
                <a:endParaRPr lang="fr-FR" sz="1500" dirty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endParaRPr lang="fr-FR" sz="1500" dirty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pPr algn="ctr"/>
                <a:r>
                  <a:rPr lang="fr-FR" sz="1500" dirty="0">
                    <a:solidFill>
                      <a:schemeClr val="bg2">
                        <a:lumMod val="25000"/>
                      </a:schemeClr>
                    </a:solidFill>
                  </a:rPr>
                  <a:t>L’usager a également la possibilité d’être </a:t>
                </a:r>
                <a:r>
                  <a:rPr lang="fr-FR" sz="1500" b="1" dirty="0">
                    <a:solidFill>
                      <a:srgbClr val="BB890D"/>
                    </a:solidFill>
                  </a:rPr>
                  <a:t>redirigé vers le parcours d’enrôlement </a:t>
                </a:r>
                <a:r>
                  <a:rPr lang="fr-FR" sz="1500" dirty="0">
                    <a:solidFill>
                      <a:schemeClr val="bg2">
                        <a:lumMod val="25000"/>
                      </a:schemeClr>
                    </a:solidFill>
                  </a:rPr>
                  <a:t>si l’usager n’a </a:t>
                </a:r>
                <a:r>
                  <a:rPr lang="fr-FR" sz="1500" b="1" dirty="0">
                    <a:solidFill>
                      <a:srgbClr val="BB890D"/>
                    </a:solidFill>
                  </a:rPr>
                  <a:t>pas encore de profil </a:t>
                </a:r>
                <a:r>
                  <a:rPr lang="fr-FR" sz="1500" dirty="0">
                    <a:solidFill>
                      <a:schemeClr val="bg2">
                        <a:lumMod val="25000"/>
                      </a:schemeClr>
                    </a:solidFill>
                  </a:rPr>
                  <a:t>Mon espace santé </a:t>
                </a:r>
                <a:endParaRPr lang="fr-FR" sz="1500" dirty="0">
                  <a:solidFill>
                    <a:schemeClr val="bg2">
                      <a:lumMod val="25000"/>
                    </a:schemeClr>
                  </a:solidFill>
                  <a:cs typeface="Calibri"/>
                </a:endParaRPr>
              </a:p>
              <a:p>
                <a:pPr algn="ctr"/>
                <a:endParaRPr lang="fr-FR" b="1" dirty="0">
                  <a:solidFill>
                    <a:srgbClr val="BB890D"/>
                  </a:solidFill>
                </a:endParaRPr>
              </a:p>
            </p:txBody>
          </p:sp>
        </p:grpSp>
      </p:grpSp>
      <p:pic>
        <p:nvPicPr>
          <p:cNvPr id="2" name="Picture 1" descr="Screens screenshot of a computer screen&#10;&#10;Description automatically generated">
            <a:extLst>
              <a:ext uri="{FF2B5EF4-FFF2-40B4-BE49-F238E27FC236}">
                <a16:creationId xmlns:a16="http://schemas.microsoft.com/office/drawing/2014/main" id="{7E9860F5-77D9-95EF-3DC6-28AF6E9B3D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068" y="917550"/>
            <a:ext cx="7325782" cy="5033484"/>
          </a:xfrm>
          <a:prstGeom prst="rect">
            <a:avLst/>
          </a:prstGeom>
        </p:spPr>
      </p:pic>
      <p:sp>
        <p:nvSpPr>
          <p:cNvPr id="4" name="ZoneTexte 14">
            <a:extLst>
              <a:ext uri="{FF2B5EF4-FFF2-40B4-BE49-F238E27FC236}">
                <a16:creationId xmlns:a16="http://schemas.microsoft.com/office/drawing/2014/main" id="{E98DEB32-CA8E-6C08-A10E-E8027ABD3D64}"/>
              </a:ext>
            </a:extLst>
          </p:cNvPr>
          <p:cNvSpPr txBox="1"/>
          <p:nvPr/>
        </p:nvSpPr>
        <p:spPr>
          <a:xfrm>
            <a:off x="10367933" y="-5161"/>
            <a:ext cx="1828800" cy="369332"/>
          </a:xfrm>
          <a:prstGeom prst="rect">
            <a:avLst/>
          </a:prstGeom>
          <a:solidFill>
            <a:srgbClr val="E11A81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>
                <a:solidFill>
                  <a:schemeClr val="bg1"/>
                </a:solidFill>
              </a:rPr>
              <a:t>Nouveau</a:t>
            </a:r>
          </a:p>
        </p:txBody>
      </p:sp>
    </p:spTree>
    <p:extLst>
      <p:ext uri="{BB962C8B-B14F-4D97-AF65-F5344CB8AC3E}">
        <p14:creationId xmlns:p14="http://schemas.microsoft.com/office/powerpoint/2010/main" val="1087891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55E269-684F-4C28-8B2A-87DA37A5A10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" y="0"/>
            <a:ext cx="264692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EAA4EB3-003D-422E-8EED-77978963378E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" y="-2"/>
            <a:ext cx="264692" cy="6858002"/>
            <a:chOff x="1" y="-2"/>
            <a:chExt cx="264692" cy="685800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9B0F2B-8842-4031-BC93-F514C91A09F6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18C76B8-4211-4ADE-81E7-1DA466C62DD3}"/>
                </a:ext>
              </a:extLst>
            </p:cNvPr>
            <p:cNvSpPr txBox="1"/>
            <p:nvPr/>
          </p:nvSpPr>
          <p:spPr>
            <a:xfrm rot="16200000">
              <a:off x="-3296653" y="3302041"/>
              <a:ext cx="685800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/>
                <a:t>Connexion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C2ADBBC4-3B03-4610-BB36-F533E4F45C3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32063FB-B3E8-4731-8EF7-96BDC9F18F08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87144" y="-14504"/>
            <a:ext cx="2613766" cy="6872504"/>
            <a:chOff x="9587144" y="-14504"/>
            <a:chExt cx="2613766" cy="687250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D2F2D0B-36A4-4048-9482-C97581372655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08FB32E-91B6-4A40-A3E4-19B7F87826B4}"/>
                </a:ext>
              </a:extLst>
            </p:cNvPr>
            <p:cNvGrpSpPr/>
            <p:nvPr/>
          </p:nvGrpSpPr>
          <p:grpSpPr>
            <a:xfrm>
              <a:off x="9587144" y="-14504"/>
              <a:ext cx="2613766" cy="6872501"/>
              <a:chOff x="9615997" y="61018"/>
              <a:chExt cx="2613766" cy="6796981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F15C97B-C05F-42AB-8AAA-0098F7763140}"/>
                  </a:ext>
                </a:extLst>
              </p:cNvPr>
              <p:cNvSpPr/>
              <p:nvPr/>
            </p:nvSpPr>
            <p:spPr>
              <a:xfrm>
                <a:off x="9615997" y="61018"/>
                <a:ext cx="2613766" cy="6796981"/>
              </a:xfrm>
              <a:prstGeom prst="rect">
                <a:avLst/>
              </a:prstGeom>
              <a:solidFill>
                <a:srgbClr val="F0B323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3DCD509-D297-4DE1-B4A2-AFAC29A770E0}"/>
                  </a:ext>
                </a:extLst>
              </p:cNvPr>
              <p:cNvSpPr txBox="1"/>
              <p:nvPr/>
            </p:nvSpPr>
            <p:spPr>
              <a:xfrm>
                <a:off x="9729338" y="1744407"/>
                <a:ext cx="2387084" cy="35157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endParaRPr lang="fr-FR" b="1">
                  <a:solidFill>
                    <a:srgbClr val="BB890D"/>
                  </a:solidFill>
                </a:endParaRPr>
              </a:p>
              <a:p>
                <a:pPr algn="ctr"/>
                <a:r>
                  <a:rPr lang="fr-FR" b="1" dirty="0">
                    <a:solidFill>
                      <a:srgbClr val="E11A81"/>
                    </a:solidFill>
                  </a:rPr>
                  <a:t>Choix 1 - Connexion via identifiants MES :</a:t>
                </a:r>
                <a:r>
                  <a:rPr lang="fr-FR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fr-FR" b="1" dirty="0">
                    <a:solidFill>
                      <a:srgbClr val="BB890D"/>
                    </a:solidFill>
                  </a:rPr>
                  <a:t>Remplir les champs</a:t>
                </a:r>
                <a:endParaRPr lang="fr-FR" b="1" dirty="0">
                  <a:solidFill>
                    <a:srgbClr val="BB890D"/>
                  </a:solidFill>
                  <a:cs typeface="Calibri"/>
                </a:endParaRPr>
              </a:p>
              <a:p>
                <a:pPr algn="ctr"/>
                <a:endParaRPr lang="fr-FR" sz="150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500" dirty="0">
                    <a:solidFill>
                      <a:schemeClr val="bg2">
                        <a:lumMod val="25000"/>
                      </a:schemeClr>
                    </a:solidFill>
                  </a:rPr>
                  <a:t>Mon identifiant 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500" dirty="0">
                    <a:solidFill>
                      <a:schemeClr val="bg2">
                        <a:lumMod val="25000"/>
                      </a:schemeClr>
                    </a:solidFill>
                  </a:rPr>
                  <a:t>Mon mot de passe </a:t>
                </a:r>
                <a:endParaRPr lang="fr-FR" sz="1500" dirty="0">
                  <a:solidFill>
                    <a:schemeClr val="bg2">
                      <a:lumMod val="25000"/>
                    </a:schemeClr>
                  </a:solidFill>
                  <a:cs typeface="Calibri"/>
                </a:endParaRPr>
              </a:p>
              <a:p>
                <a:endParaRPr lang="fr-FR" sz="150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endParaRPr lang="fr-FR" sz="150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pPr algn="ctr"/>
                <a:r>
                  <a:rPr lang="fr-FR" sz="1500" dirty="0">
                    <a:solidFill>
                      <a:schemeClr val="bg2">
                        <a:lumMod val="25000"/>
                      </a:schemeClr>
                    </a:solidFill>
                  </a:rPr>
                  <a:t>Ses identifiants ont été définis par l’usager lors de l’activation de son profil Mon espace santé. </a:t>
                </a:r>
                <a:endParaRPr lang="fr-FR" sz="1500" dirty="0">
                  <a:solidFill>
                    <a:schemeClr val="bg2">
                      <a:lumMod val="25000"/>
                    </a:schemeClr>
                  </a:solidFill>
                  <a:cs typeface="Calibri"/>
                </a:endParaRPr>
              </a:p>
              <a:p>
                <a:pPr algn="ctr"/>
                <a:endParaRPr lang="fr-FR" b="1">
                  <a:solidFill>
                    <a:srgbClr val="BB890D"/>
                  </a:solidFill>
                </a:endParaRPr>
              </a:p>
            </p:txBody>
          </p:sp>
        </p:grpSp>
      </p:grpSp>
      <p:pic>
        <p:nvPicPr>
          <p:cNvPr id="6" name="Picture 5" descr="Screens screenshot of a computer screen&#10;&#10;Description automatically generated">
            <a:extLst>
              <a:ext uri="{FF2B5EF4-FFF2-40B4-BE49-F238E27FC236}">
                <a16:creationId xmlns:a16="http://schemas.microsoft.com/office/drawing/2014/main" id="{7CA68102-DA90-8B22-2ED2-7D2EDF5438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4818" y="906967"/>
            <a:ext cx="7325782" cy="503348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D73CBAD-2A35-4CA1-826B-D411A201BAF5}"/>
              </a:ext>
            </a:extLst>
          </p:cNvPr>
          <p:cNvSpPr/>
          <p:nvPr/>
        </p:nvSpPr>
        <p:spPr>
          <a:xfrm>
            <a:off x="2689604" y="3103694"/>
            <a:ext cx="2332139" cy="2421428"/>
          </a:xfrm>
          <a:prstGeom prst="rect">
            <a:avLst/>
          </a:prstGeom>
          <a:noFill/>
          <a:ln w="19050">
            <a:solidFill>
              <a:srgbClr val="E11A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14">
            <a:extLst>
              <a:ext uri="{FF2B5EF4-FFF2-40B4-BE49-F238E27FC236}">
                <a16:creationId xmlns:a16="http://schemas.microsoft.com/office/drawing/2014/main" id="{E98DEB32-CA8E-6C08-A10E-E8027ABD3D64}"/>
              </a:ext>
            </a:extLst>
          </p:cNvPr>
          <p:cNvSpPr txBox="1"/>
          <p:nvPr/>
        </p:nvSpPr>
        <p:spPr>
          <a:xfrm>
            <a:off x="10367933" y="-5161"/>
            <a:ext cx="1828800" cy="369332"/>
          </a:xfrm>
          <a:prstGeom prst="rect">
            <a:avLst/>
          </a:prstGeom>
          <a:solidFill>
            <a:srgbClr val="E11A81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>
                <a:solidFill>
                  <a:schemeClr val="bg1"/>
                </a:solidFill>
              </a:rPr>
              <a:t>Nouveau</a:t>
            </a:r>
          </a:p>
        </p:txBody>
      </p:sp>
    </p:spTree>
    <p:extLst>
      <p:ext uri="{BB962C8B-B14F-4D97-AF65-F5344CB8AC3E}">
        <p14:creationId xmlns:p14="http://schemas.microsoft.com/office/powerpoint/2010/main" val="2468881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55E269-684F-4C28-8B2A-87DA37A5A10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" y="0"/>
            <a:ext cx="264692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EAA4EB3-003D-422E-8EED-77978963378E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" y="-2"/>
            <a:ext cx="264692" cy="6858002"/>
            <a:chOff x="1" y="-2"/>
            <a:chExt cx="264692" cy="685800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9B0F2B-8842-4031-BC93-F514C91A09F6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18C76B8-4211-4ADE-81E7-1DA466C62DD3}"/>
                </a:ext>
              </a:extLst>
            </p:cNvPr>
            <p:cNvSpPr txBox="1"/>
            <p:nvPr/>
          </p:nvSpPr>
          <p:spPr>
            <a:xfrm rot="16200000">
              <a:off x="-3296653" y="3302041"/>
              <a:ext cx="685800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/>
                <a:t>Connexion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C2ADBBC4-3B03-4610-BB36-F533E4F45C3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32063FB-B3E8-4731-8EF7-96BDC9F18F08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87144" y="-14504"/>
            <a:ext cx="2613766" cy="6872504"/>
            <a:chOff x="9587144" y="-14504"/>
            <a:chExt cx="2613766" cy="687250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D2F2D0B-36A4-4048-9482-C97581372655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F15C97B-C05F-42AB-8AAA-0098F7763140}"/>
                </a:ext>
              </a:extLst>
            </p:cNvPr>
            <p:cNvSpPr/>
            <p:nvPr/>
          </p:nvSpPr>
          <p:spPr>
            <a:xfrm>
              <a:off x="9587144" y="-14504"/>
              <a:ext cx="2613766" cy="6872501"/>
            </a:xfrm>
            <a:prstGeom prst="rect">
              <a:avLst/>
            </a:prstGeom>
            <a:solidFill>
              <a:srgbClr val="F0B323">
                <a:alpha val="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5FF47F8-AFA9-4D70-BF06-6D65761E2380}"/>
              </a:ext>
            </a:extLst>
          </p:cNvPr>
          <p:cNvSpPr txBox="1"/>
          <p:nvPr/>
        </p:nvSpPr>
        <p:spPr>
          <a:xfrm>
            <a:off x="9700485" y="1687589"/>
            <a:ext cx="2387084" cy="313932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fr-FR" b="1">
              <a:solidFill>
                <a:srgbClr val="BB890D"/>
              </a:solidFill>
            </a:endParaRPr>
          </a:p>
          <a:p>
            <a:pPr algn="ctr"/>
            <a:r>
              <a:rPr lang="fr-FR" b="1" dirty="0">
                <a:solidFill>
                  <a:srgbClr val="E11A81"/>
                </a:solidFill>
              </a:rPr>
              <a:t>Choix 2 - Connexion via </a:t>
            </a:r>
            <a:r>
              <a:rPr lang="fr-FR" b="1" err="1">
                <a:solidFill>
                  <a:srgbClr val="E11A81"/>
                </a:solidFill>
              </a:rPr>
              <a:t>FranceConnect</a:t>
            </a:r>
            <a:r>
              <a:rPr lang="fr-FR" b="1" dirty="0">
                <a:solidFill>
                  <a:srgbClr val="E11A81"/>
                </a:solidFill>
              </a:rPr>
              <a:t> :</a:t>
            </a: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b="1" dirty="0">
                <a:solidFill>
                  <a:srgbClr val="BB890D"/>
                </a:solidFill>
              </a:rPr>
              <a:t>S’identifier avec </a:t>
            </a:r>
            <a:r>
              <a:rPr lang="fr-FR" b="1" err="1">
                <a:solidFill>
                  <a:srgbClr val="BB890D"/>
                </a:solidFill>
              </a:rPr>
              <a:t>FranceConnect</a:t>
            </a:r>
            <a:endParaRPr lang="fr-FR" b="1" err="1">
              <a:solidFill>
                <a:srgbClr val="BB890D"/>
              </a:solidFill>
              <a:cs typeface="Calibri"/>
            </a:endParaRPr>
          </a:p>
          <a:p>
            <a:pPr algn="ctr"/>
            <a:endParaRPr lang="fr-FR" sz="150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bg2">
                    <a:lumMod val="25000"/>
                  </a:schemeClr>
                </a:solidFill>
              </a:rPr>
              <a:t>Cliquer sur le bouton « S’identifier </a:t>
            </a:r>
            <a:r>
              <a:rPr lang="fr-FR" sz="1500" dirty="0" err="1">
                <a:solidFill>
                  <a:schemeClr val="bg2">
                    <a:lumMod val="25000"/>
                  </a:schemeClr>
                </a:solidFill>
              </a:rPr>
              <a:t>FranceConnect</a:t>
            </a:r>
            <a:r>
              <a:rPr lang="fr-FR" sz="1500" dirty="0">
                <a:solidFill>
                  <a:schemeClr val="bg2">
                    <a:lumMod val="25000"/>
                  </a:schemeClr>
                </a:solidFill>
              </a:rPr>
              <a:t> »</a:t>
            </a:r>
            <a:endParaRPr lang="fr-FR" sz="1500" dirty="0">
              <a:solidFill>
                <a:schemeClr val="bg2">
                  <a:lumMod val="25000"/>
                </a:schemeClr>
              </a:solidFill>
              <a:cs typeface="Calibri"/>
            </a:endParaRPr>
          </a:p>
          <a:p>
            <a:endParaRPr lang="fr-FR" sz="1500">
              <a:solidFill>
                <a:schemeClr val="bg2">
                  <a:lumMod val="25000"/>
                </a:schemeClr>
              </a:solidFill>
            </a:endParaRPr>
          </a:p>
          <a:p>
            <a:endParaRPr lang="fr-FR" sz="150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fr-FR" b="1">
              <a:solidFill>
                <a:srgbClr val="BB890D"/>
              </a:solidFill>
            </a:endParaRPr>
          </a:p>
        </p:txBody>
      </p:sp>
      <p:pic>
        <p:nvPicPr>
          <p:cNvPr id="4" name="Picture 3" descr="Screens screenshot of a computer screen&#10;&#10;Description automatically generated">
            <a:extLst>
              <a:ext uri="{FF2B5EF4-FFF2-40B4-BE49-F238E27FC236}">
                <a16:creationId xmlns:a16="http://schemas.microsoft.com/office/drawing/2014/main" id="{48A004A3-7BA9-310B-93BE-041C574BE5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9485" y="906966"/>
            <a:ext cx="7325782" cy="503348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8B3C12E-6D3D-4AD7-AB5F-D10069D76CC7}"/>
              </a:ext>
            </a:extLst>
          </p:cNvPr>
          <p:cNvSpPr/>
          <p:nvPr/>
        </p:nvSpPr>
        <p:spPr>
          <a:xfrm>
            <a:off x="2914062" y="1710740"/>
            <a:ext cx="2051482" cy="1315926"/>
          </a:xfrm>
          <a:prstGeom prst="rect">
            <a:avLst/>
          </a:prstGeom>
          <a:noFill/>
          <a:ln w="19050">
            <a:solidFill>
              <a:srgbClr val="E11A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14">
            <a:extLst>
              <a:ext uri="{FF2B5EF4-FFF2-40B4-BE49-F238E27FC236}">
                <a16:creationId xmlns:a16="http://schemas.microsoft.com/office/drawing/2014/main" id="{E98DEB32-CA8E-6C08-A10E-E8027ABD3D64}"/>
              </a:ext>
            </a:extLst>
          </p:cNvPr>
          <p:cNvSpPr txBox="1"/>
          <p:nvPr/>
        </p:nvSpPr>
        <p:spPr>
          <a:xfrm>
            <a:off x="10367933" y="-5161"/>
            <a:ext cx="1828800" cy="369332"/>
          </a:xfrm>
          <a:prstGeom prst="rect">
            <a:avLst/>
          </a:prstGeom>
          <a:solidFill>
            <a:srgbClr val="E11A81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>
                <a:solidFill>
                  <a:schemeClr val="bg1"/>
                </a:solidFill>
              </a:rPr>
              <a:t>Nouveau</a:t>
            </a:r>
          </a:p>
        </p:txBody>
      </p:sp>
    </p:spTree>
    <p:extLst>
      <p:ext uri="{BB962C8B-B14F-4D97-AF65-F5344CB8AC3E}">
        <p14:creationId xmlns:p14="http://schemas.microsoft.com/office/powerpoint/2010/main" val="1668432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55E269-684F-4C28-8B2A-87DA37A5A10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" y="0"/>
            <a:ext cx="264692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EAA4EB3-003D-422E-8EED-77978963378E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" y="-2"/>
            <a:ext cx="264692" cy="6858002"/>
            <a:chOff x="1" y="-2"/>
            <a:chExt cx="264692" cy="685800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9B0F2B-8842-4031-BC93-F514C91A09F6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18C76B8-4211-4ADE-81E7-1DA466C62DD3}"/>
                </a:ext>
              </a:extLst>
            </p:cNvPr>
            <p:cNvSpPr txBox="1"/>
            <p:nvPr/>
          </p:nvSpPr>
          <p:spPr>
            <a:xfrm rot="16200000">
              <a:off x="-3296653" y="3302041"/>
              <a:ext cx="685800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/>
                <a:t>Connexion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C2ADBBC4-3B03-4610-BB36-F533E4F45C3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32063FB-B3E8-4731-8EF7-96BDC9F18F08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87144" y="-14504"/>
            <a:ext cx="2613766" cy="6872504"/>
            <a:chOff x="9587144" y="-14504"/>
            <a:chExt cx="2613766" cy="687250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D2F2D0B-36A4-4048-9482-C97581372655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F15C97B-C05F-42AB-8AAA-0098F7763140}"/>
                </a:ext>
              </a:extLst>
            </p:cNvPr>
            <p:cNvSpPr/>
            <p:nvPr/>
          </p:nvSpPr>
          <p:spPr>
            <a:xfrm>
              <a:off x="9587144" y="-14504"/>
              <a:ext cx="2613766" cy="6872501"/>
            </a:xfrm>
            <a:prstGeom prst="rect">
              <a:avLst/>
            </a:prstGeom>
            <a:solidFill>
              <a:srgbClr val="F0B323">
                <a:alpha val="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5FF47F8-AFA9-4D70-BF06-6D65761E2380}"/>
              </a:ext>
            </a:extLst>
          </p:cNvPr>
          <p:cNvSpPr txBox="1"/>
          <p:nvPr/>
        </p:nvSpPr>
        <p:spPr>
          <a:xfrm>
            <a:off x="9719619" y="2010754"/>
            <a:ext cx="2387084" cy="290848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fr-FR" b="1">
              <a:solidFill>
                <a:srgbClr val="BB890D"/>
              </a:solidFill>
            </a:endParaRPr>
          </a:p>
          <a:p>
            <a:pPr algn="ctr"/>
            <a:r>
              <a:rPr lang="fr-FR" b="1" dirty="0">
                <a:solidFill>
                  <a:srgbClr val="E11A81"/>
                </a:solidFill>
              </a:rPr>
              <a:t>Choix 2 – Connexion via </a:t>
            </a:r>
            <a:r>
              <a:rPr lang="fr-FR" b="1" err="1">
                <a:solidFill>
                  <a:srgbClr val="E11A81"/>
                </a:solidFill>
              </a:rPr>
              <a:t>FranceConnect</a:t>
            </a:r>
            <a:r>
              <a:rPr lang="fr-FR" b="1" dirty="0">
                <a:solidFill>
                  <a:srgbClr val="E11A81"/>
                </a:solidFill>
              </a:rPr>
              <a:t> </a:t>
            </a: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fr-FR" b="1" dirty="0">
                <a:solidFill>
                  <a:srgbClr val="BB890D"/>
                </a:solidFill>
              </a:rPr>
              <a:t>S’identifier avec </a:t>
            </a:r>
            <a:r>
              <a:rPr lang="fr-FR" b="1" err="1">
                <a:solidFill>
                  <a:srgbClr val="BB890D"/>
                </a:solidFill>
              </a:rPr>
              <a:t>FranceConnect</a:t>
            </a:r>
            <a:endParaRPr lang="fr-FR" b="1" err="1">
              <a:solidFill>
                <a:srgbClr val="BB890D"/>
              </a:solidFill>
              <a:cs typeface="Calibri"/>
            </a:endParaRPr>
          </a:p>
          <a:p>
            <a:pPr algn="ctr"/>
            <a:endParaRPr lang="fr-FR" sz="150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bg2">
                    <a:lumMod val="25000"/>
                  </a:schemeClr>
                </a:solidFill>
              </a:rPr>
              <a:t>S’authentifier sur </a:t>
            </a:r>
            <a:r>
              <a:rPr lang="fr-FR" sz="1500" dirty="0" err="1">
                <a:solidFill>
                  <a:schemeClr val="bg2">
                    <a:lumMod val="25000"/>
                  </a:schemeClr>
                </a:solidFill>
              </a:rPr>
              <a:t>FranceConnect</a:t>
            </a:r>
            <a:endParaRPr lang="fr-FR" sz="1500" dirty="0" err="1">
              <a:solidFill>
                <a:schemeClr val="bg2">
                  <a:lumMod val="25000"/>
                </a:schemeClr>
              </a:solidFill>
              <a:cs typeface="Calibri"/>
            </a:endParaRPr>
          </a:p>
          <a:p>
            <a:endParaRPr lang="fr-FR" sz="1500">
              <a:solidFill>
                <a:schemeClr val="bg2">
                  <a:lumMod val="25000"/>
                </a:schemeClr>
              </a:solidFill>
            </a:endParaRPr>
          </a:p>
          <a:p>
            <a:endParaRPr lang="fr-FR" sz="150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fr-FR" b="1">
              <a:solidFill>
                <a:srgbClr val="BB890D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B55155-89D8-45F6-8319-B0F55DB4B5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101" y="472568"/>
            <a:ext cx="4836465" cy="2469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4DB6DC-B69E-4311-9B55-3827E323F4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6334" y="3859945"/>
            <a:ext cx="4096813" cy="263910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A05A049-8825-4825-91E7-E387BCD31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382" y="2170548"/>
            <a:ext cx="4836466" cy="23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319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55E269-684F-4C28-8B2A-87DA37A5A10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" y="0"/>
            <a:ext cx="264692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EAA4EB3-003D-422E-8EED-77978963378E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" y="-2"/>
            <a:ext cx="264692" cy="6858002"/>
            <a:chOff x="1" y="-2"/>
            <a:chExt cx="264692" cy="685800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9B0F2B-8842-4031-BC93-F514C91A09F6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18C76B8-4211-4ADE-81E7-1DA466C62DD3}"/>
                </a:ext>
              </a:extLst>
            </p:cNvPr>
            <p:cNvSpPr txBox="1"/>
            <p:nvPr/>
          </p:nvSpPr>
          <p:spPr>
            <a:xfrm rot="16200000">
              <a:off x="-3296653" y="3302041"/>
              <a:ext cx="685800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/>
                <a:t>Connexion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C2ADBBC4-3B03-4610-BB36-F533E4F45C3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32063FB-B3E8-4731-8EF7-96BDC9F18F08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87144" y="-14504"/>
            <a:ext cx="2613766" cy="6872504"/>
            <a:chOff x="9587144" y="-14504"/>
            <a:chExt cx="2613766" cy="687250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D2F2D0B-36A4-4048-9482-C97581372655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08FB32E-91B6-4A40-A3E4-19B7F87826B4}"/>
                </a:ext>
              </a:extLst>
            </p:cNvPr>
            <p:cNvGrpSpPr/>
            <p:nvPr/>
          </p:nvGrpSpPr>
          <p:grpSpPr>
            <a:xfrm>
              <a:off x="9587144" y="-14504"/>
              <a:ext cx="2613766" cy="6872501"/>
              <a:chOff x="9615997" y="61018"/>
              <a:chExt cx="2613766" cy="6796981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F15C97B-C05F-42AB-8AAA-0098F7763140}"/>
                  </a:ext>
                </a:extLst>
              </p:cNvPr>
              <p:cNvSpPr/>
              <p:nvPr/>
            </p:nvSpPr>
            <p:spPr>
              <a:xfrm>
                <a:off x="9615997" y="61018"/>
                <a:ext cx="2613766" cy="6796981"/>
              </a:xfrm>
              <a:prstGeom prst="rect">
                <a:avLst/>
              </a:prstGeom>
              <a:solidFill>
                <a:srgbClr val="F0B323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3DCD509-D297-4DE1-B4A2-AFAC29A770E0}"/>
                  </a:ext>
                </a:extLst>
              </p:cNvPr>
              <p:cNvSpPr txBox="1"/>
              <p:nvPr/>
            </p:nvSpPr>
            <p:spPr>
              <a:xfrm>
                <a:off x="9729338" y="592874"/>
                <a:ext cx="2387084" cy="56160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chemeClr val="bg2">
                        <a:lumMod val="25000"/>
                      </a:schemeClr>
                    </a:solidFill>
                  </a:rPr>
                  <a:t> </a:t>
                </a:r>
                <a:r>
                  <a:rPr lang="fr-FR" b="1" dirty="0">
                    <a:solidFill>
                      <a:srgbClr val="BB890D"/>
                    </a:solidFill>
                  </a:rPr>
                  <a:t>Choisir le mode de réception du code d’accès</a:t>
                </a:r>
              </a:p>
              <a:p>
                <a:pPr algn="ctr"/>
                <a:endParaRPr lang="fr-FR" b="1" dirty="0">
                  <a:solidFill>
                    <a:srgbClr val="BB890D"/>
                  </a:solidFill>
                </a:endParaRPr>
              </a:p>
              <a:p>
                <a:r>
                  <a:rPr lang="fr-FR" sz="1600" dirty="0"/>
                  <a:t>Après s’être identifié via ses identifiants Mon espace santé ou via </a:t>
                </a:r>
                <a:r>
                  <a:rPr lang="fr-FR" sz="1600" dirty="0" err="1"/>
                  <a:t>FranceConnect</a:t>
                </a:r>
                <a:r>
                  <a:rPr lang="fr-FR" sz="1600" dirty="0"/>
                  <a:t>, l’usager doit choisir de recevoir son code OTP : </a:t>
                </a:r>
                <a:endParaRPr lang="fr-FR" b="1" dirty="0">
                  <a:solidFill>
                    <a:srgbClr val="BB890D"/>
                  </a:solidFill>
                  <a:cs typeface="Calibri" panose="020F0502020204030204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500" dirty="0"/>
                  <a:t>Par e-mail </a:t>
                </a:r>
                <a:endParaRPr lang="fr-FR" sz="1500" dirty="0">
                  <a:cs typeface="Calibri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500" dirty="0"/>
                  <a:t>Par sms</a:t>
                </a:r>
                <a:endParaRPr lang="fr-FR" sz="1500" dirty="0">
                  <a:cs typeface="Calibri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fr-FR" sz="1500" dirty="0"/>
              </a:p>
              <a:p>
                <a:r>
                  <a:rPr lang="fr-FR" sz="1500" dirty="0"/>
                  <a:t>L’usage peut désormais visualiser sa coordonnée mail et son numéro de téléphone mobile. </a:t>
                </a:r>
                <a:endParaRPr lang="fr-FR" sz="1500" dirty="0">
                  <a:cs typeface="Calibri"/>
                </a:endParaRPr>
              </a:p>
              <a:p>
                <a:endParaRPr lang="fr-FR" sz="1500" dirty="0"/>
              </a:p>
              <a:p>
                <a:pPr marL="0" lvl="1"/>
                <a:r>
                  <a:rPr lang="fr-FR" sz="1500" dirty="0"/>
                  <a:t>Présélection du canal e-mail dans le parcours de connexion pour l’envoi du code OTP</a:t>
                </a:r>
                <a:endParaRPr lang="fr-FR" sz="1500" dirty="0">
                  <a:cs typeface="Calibri"/>
                </a:endParaRPr>
              </a:p>
              <a:p>
                <a:endParaRPr lang="fr-FR" sz="15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</p:grpSp>
      <p:sp>
        <p:nvSpPr>
          <p:cNvPr id="3" name="ZoneTexte 2"/>
          <p:cNvSpPr txBox="1"/>
          <p:nvPr>
            <p:custDataLst>
              <p:tags r:id="rId5"/>
            </p:custDataLst>
          </p:nvPr>
        </p:nvSpPr>
        <p:spPr>
          <a:xfrm>
            <a:off x="5686022" y="3918245"/>
            <a:ext cx="399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/>
              <a:t>.</a:t>
            </a:r>
          </a:p>
        </p:txBody>
      </p:sp>
      <p:pic>
        <p:nvPicPr>
          <p:cNvPr id="2" name="Picture 1" descr="Screens screenshot of a phone&#10;&#10;Description automatically generated">
            <a:extLst>
              <a:ext uri="{FF2B5EF4-FFF2-40B4-BE49-F238E27FC236}">
                <a16:creationId xmlns:a16="http://schemas.microsoft.com/office/drawing/2014/main" id="{C3EEDCC4-FFF4-CF7F-1336-4BCB7D2F23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0735" y="1058334"/>
            <a:ext cx="7569199" cy="4741332"/>
          </a:xfrm>
          <a:prstGeom prst="rect">
            <a:avLst/>
          </a:prstGeom>
        </p:spPr>
      </p:pic>
      <p:sp>
        <p:nvSpPr>
          <p:cNvPr id="5" name="ZoneTexte 14">
            <a:extLst>
              <a:ext uri="{FF2B5EF4-FFF2-40B4-BE49-F238E27FC236}">
                <a16:creationId xmlns:a16="http://schemas.microsoft.com/office/drawing/2014/main" id="{2A4C9CD3-E566-034E-A9E2-752710DA0C05}"/>
              </a:ext>
            </a:extLst>
          </p:cNvPr>
          <p:cNvSpPr txBox="1"/>
          <p:nvPr/>
        </p:nvSpPr>
        <p:spPr>
          <a:xfrm>
            <a:off x="10367933" y="-5161"/>
            <a:ext cx="1828800" cy="369332"/>
          </a:xfrm>
          <a:prstGeom prst="rect">
            <a:avLst/>
          </a:prstGeom>
          <a:solidFill>
            <a:srgbClr val="E11A81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>
                <a:solidFill>
                  <a:schemeClr val="bg1"/>
                </a:solidFill>
              </a:rPr>
              <a:t>Nouveau</a:t>
            </a:r>
          </a:p>
        </p:txBody>
      </p:sp>
    </p:spTree>
    <p:extLst>
      <p:ext uri="{BB962C8B-B14F-4D97-AF65-F5344CB8AC3E}">
        <p14:creationId xmlns:p14="http://schemas.microsoft.com/office/powerpoint/2010/main" val="12249955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677aa5f0-6d6e-4b0d-a1ed-54bf93c180d1" xsi:nil="true"/>
    <lcf76f155ced4ddcb4097134ff3c332f xmlns="677aa5f0-6d6e-4b0d-a1ed-54bf93c180d1">
      <Terms xmlns="http://schemas.microsoft.com/office/infopath/2007/PartnerControls"/>
    </lcf76f155ced4ddcb4097134ff3c332f>
    <TaxCatchAll xmlns="17a62fc3-543d-4253-a824-b90ad8d5f3a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912EC7A271FC45832A1FF9E5CFDF2C" ma:contentTypeVersion="14" ma:contentTypeDescription="Crée un document." ma:contentTypeScope="" ma:versionID="98e1abfb91808b2f9aca411c5ceb8287">
  <xsd:schema xmlns:xsd="http://www.w3.org/2001/XMLSchema" xmlns:xs="http://www.w3.org/2001/XMLSchema" xmlns:p="http://schemas.microsoft.com/office/2006/metadata/properties" xmlns:ns2="677aa5f0-6d6e-4b0d-a1ed-54bf93c180d1" xmlns:ns3="17a62fc3-543d-4253-a824-b90ad8d5f3a3" targetNamespace="http://schemas.microsoft.com/office/2006/metadata/properties" ma:root="true" ma:fieldsID="94da65c814b3328390b406cf2bae1953" ns2:_="" ns3:_="">
    <xsd:import namespace="677aa5f0-6d6e-4b0d-a1ed-54bf93c180d1"/>
    <xsd:import namespace="17a62fc3-543d-4253-a824-b90ad8d5f3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_Flow_SignoffStatu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7aa5f0-6d6e-4b0d-a1ed-54bf93c180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13" nillable="true" ma:displayName="État de validation" ma:internalName="_x00c9_tat_x0020_de_x0020_validation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088169bb-0fc7-4c9a-b4ea-413df40878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a62fc3-543d-4253-a824-b90ad8d5f3a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d88413e-a2a1-4250-947e-0eecf7ac0dcb}" ma:internalName="TaxCatchAll" ma:showField="CatchAllData" ma:web="17a62fc3-543d-4253-a824-b90ad8d5f3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ECA028-F9F3-4954-A049-9B8B94BFD5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72FC59-91D6-4E82-AF3E-471140CCF782}">
  <ds:schemaRefs>
    <ds:schemaRef ds:uri="http://schemas.openxmlformats.org/package/2006/metadata/core-properties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268865cf-1e8f-4850-b2b4-0b95c6f06566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D0D7397-828B-4FB6-A630-9C4E7675DD10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969</Words>
  <Application>Microsoft Office PowerPoint</Application>
  <PresentationFormat>Grand écran</PresentationFormat>
  <Paragraphs>175</Paragraphs>
  <Slides>33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(Body)</vt:lpstr>
      <vt:lpstr>Calibri Light</vt:lpstr>
      <vt:lpstr>EYInterstate Regular</vt:lpstr>
      <vt:lpstr>Wingdings</vt:lpstr>
      <vt:lpstr>Office Theme</vt:lpstr>
      <vt:lpstr>1_Office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Jean.Luc.Kui@fr.ey.com</dc:creator>
  <cp:lastModifiedBy>DECKER AMELIE (CNAM / Paris)</cp:lastModifiedBy>
  <cp:revision>232</cp:revision>
  <dcterms:created xsi:type="dcterms:W3CDTF">2021-04-14T08:00:12Z</dcterms:created>
  <dcterms:modified xsi:type="dcterms:W3CDTF">2023-10-05T12:34:54Z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0x010100F5912EC7A271FC45832A1FF9E5CFDF2C</vt:lpwstr>
  </property>
</Properties>
</file>