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0" r:id="rId7"/>
    <p:sldId id="318" r:id="rId8"/>
    <p:sldId id="319" r:id="rId9"/>
    <p:sldId id="271" r:id="rId10"/>
    <p:sldId id="261" r:id="rId11"/>
    <p:sldId id="322" r:id="rId12"/>
    <p:sldId id="328" r:id="rId13"/>
    <p:sldId id="332" r:id="rId14"/>
    <p:sldId id="269" r:id="rId15"/>
    <p:sldId id="266" r:id="rId16"/>
    <p:sldId id="334" r:id="rId17"/>
    <p:sldId id="335" r:id="rId18"/>
    <p:sldId id="336" r:id="rId19"/>
    <p:sldId id="337" r:id="rId20"/>
    <p:sldId id="338" r:id="rId21"/>
    <p:sldId id="27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Insaf Ait Addi" initials="IAA" lastIdx="10" clrIdx="1"/>
  <p:cmAuthor id="3" name="HERICHER FLORENCE (CNAM / Paris)" initials="HF(/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A81"/>
    <a:srgbClr val="F9FAFF"/>
    <a:srgbClr val="F8F8F8"/>
    <a:srgbClr val="04765E"/>
    <a:srgbClr val="BB890D"/>
    <a:srgbClr val="F0B323"/>
    <a:srgbClr val="07CBA2"/>
    <a:srgbClr val="764600"/>
    <a:srgbClr val="0C44A0"/>
    <a:srgbClr val="F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3ED16-DF2B-45A2-BCCB-E5E7EA3F95DE}" v="27" dt="2023-09-25T15:33:28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Kui" userId="878fcfaf-2892-4487-9609-2b089f297847" providerId="ADAL" clId="{EC63ED16-DF2B-45A2-BCCB-E5E7EA3F95DE}"/>
    <pc:docChg chg="undo redo custSel addSld delSld modSld sldOrd">
      <pc:chgData name="Jean-Luc Kui" userId="878fcfaf-2892-4487-9609-2b089f297847" providerId="ADAL" clId="{EC63ED16-DF2B-45A2-BCCB-E5E7EA3F95DE}" dt="2023-09-25T15:34:36.136" v="963" actId="20577"/>
      <pc:docMkLst>
        <pc:docMk/>
      </pc:docMkLst>
      <pc:sldChg chg="modSp mod">
        <pc:chgData name="Jean-Luc Kui" userId="878fcfaf-2892-4487-9609-2b089f297847" providerId="ADAL" clId="{EC63ED16-DF2B-45A2-BCCB-E5E7EA3F95DE}" dt="2023-09-25T14:27:12.875" v="18" actId="20577"/>
        <pc:sldMkLst>
          <pc:docMk/>
          <pc:sldMk cId="3912447134" sldId="256"/>
        </pc:sldMkLst>
        <pc:spChg chg="mod">
          <ac:chgData name="Jean-Luc Kui" userId="878fcfaf-2892-4487-9609-2b089f297847" providerId="ADAL" clId="{EC63ED16-DF2B-45A2-BCCB-E5E7EA3F95DE}" dt="2023-09-25T14:27:12.875" v="18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modSp mod">
        <pc:chgData name="Jean-Luc Kui" userId="878fcfaf-2892-4487-9609-2b089f297847" providerId="ADAL" clId="{EC63ED16-DF2B-45A2-BCCB-E5E7EA3F95DE}" dt="2023-09-25T15:33:18.822" v="906" actId="1076"/>
        <pc:sldMkLst>
          <pc:docMk/>
          <pc:sldMk cId="3467511637" sldId="273"/>
        </pc:sldMkLst>
        <pc:spChg chg="add mod">
          <ac:chgData name="Jean-Luc Kui" userId="878fcfaf-2892-4487-9609-2b089f297847" providerId="ADAL" clId="{EC63ED16-DF2B-45A2-BCCB-E5E7EA3F95DE}" dt="2023-09-25T15:33:18.822" v="906" actId="1076"/>
          <ac:spMkLst>
            <pc:docMk/>
            <pc:sldMk cId="3467511637" sldId="273"/>
            <ac:spMk id="2" creationId="{1132D65D-99D5-38A4-E705-AE902B70D66D}"/>
          </ac:spMkLst>
        </pc:spChg>
        <pc:spChg chg="mod">
          <ac:chgData name="Jean-Luc Kui" userId="878fcfaf-2892-4487-9609-2b089f297847" providerId="ADAL" clId="{EC63ED16-DF2B-45A2-BCCB-E5E7EA3F95DE}" dt="2023-09-25T15:32:21.956" v="904" actId="20577"/>
          <ac:spMkLst>
            <pc:docMk/>
            <pc:sldMk cId="3467511637" sldId="273"/>
            <ac:spMk id="18" creationId="{988FA1A1-CA6E-46B2-A053-EC8ED260DF20}"/>
          </ac:spMkLst>
        </pc:spChg>
      </pc:sldChg>
      <pc:sldChg chg="modSp mod">
        <pc:chgData name="Jean-Luc Kui" userId="878fcfaf-2892-4487-9609-2b089f297847" providerId="ADAL" clId="{EC63ED16-DF2B-45A2-BCCB-E5E7EA3F95DE}" dt="2023-09-25T15:31:59.367" v="862" actId="20577"/>
        <pc:sldMkLst>
          <pc:docMk/>
          <pc:sldMk cId="3130695163" sldId="274"/>
        </pc:sldMkLst>
        <pc:spChg chg="mod">
          <ac:chgData name="Jean-Luc Kui" userId="878fcfaf-2892-4487-9609-2b089f297847" providerId="ADAL" clId="{EC63ED16-DF2B-45A2-BCCB-E5E7EA3F95DE}" dt="2023-09-25T15:31:59.367" v="862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Jean-Luc Kui" userId="878fcfaf-2892-4487-9609-2b089f297847" providerId="ADAL" clId="{EC63ED16-DF2B-45A2-BCCB-E5E7EA3F95DE}" dt="2023-09-25T15:33:50.346" v="920" actId="20577"/>
        <pc:sldMkLst>
          <pc:docMk/>
          <pc:sldMk cId="2543106264" sldId="336"/>
        </pc:sldMkLst>
        <pc:spChg chg="del">
          <ac:chgData name="Jean-Luc Kui" userId="878fcfaf-2892-4487-9609-2b089f297847" providerId="ADAL" clId="{EC63ED16-DF2B-45A2-BCCB-E5E7EA3F95DE}" dt="2023-09-25T15:20:16.650" v="38" actId="478"/>
          <ac:spMkLst>
            <pc:docMk/>
            <pc:sldMk cId="2543106264" sldId="336"/>
            <ac:spMk id="3" creationId="{00000000-0000-0000-0000-000000000000}"/>
          </ac:spMkLst>
        </pc:spChg>
        <pc:spChg chg="mod">
          <ac:chgData name="Jean-Luc Kui" userId="878fcfaf-2892-4487-9609-2b089f297847" providerId="ADAL" clId="{EC63ED16-DF2B-45A2-BCCB-E5E7EA3F95DE}" dt="2023-09-25T15:33:50.346" v="920" actId="20577"/>
          <ac:spMkLst>
            <pc:docMk/>
            <pc:sldMk cId="2543106264" sldId="336"/>
            <ac:spMk id="12" creationId="{F1A22F7C-3DDC-4157-A6BF-B4005849C914}"/>
          </ac:spMkLst>
        </pc:spChg>
        <pc:spChg chg="add mod">
          <ac:chgData name="Jean-Luc Kui" userId="878fcfaf-2892-4487-9609-2b089f297847" providerId="ADAL" clId="{EC63ED16-DF2B-45A2-BCCB-E5E7EA3F95DE}" dt="2023-09-25T15:33:25.028" v="907"/>
          <ac:spMkLst>
            <pc:docMk/>
            <pc:sldMk cId="2543106264" sldId="336"/>
            <ac:spMk id="19" creationId="{7D1B9E0D-A181-88B9-B500-DEDE9C4B6840}"/>
          </ac:spMkLst>
        </pc:spChg>
        <pc:grpChg chg="del">
          <ac:chgData name="Jean-Luc Kui" userId="878fcfaf-2892-4487-9609-2b089f297847" providerId="ADAL" clId="{EC63ED16-DF2B-45A2-BCCB-E5E7EA3F95DE}" dt="2023-09-25T15:20:13.746" v="35" actId="478"/>
          <ac:grpSpMkLst>
            <pc:docMk/>
            <pc:sldMk cId="2543106264" sldId="336"/>
            <ac:grpSpMk id="4" creationId="{B35658DB-45FD-44FA-A7E3-61AE13DC95F8}"/>
          </ac:grpSpMkLst>
        </pc:grpChg>
        <pc:picChg chg="del topLvl">
          <ac:chgData name="Jean-Luc Kui" userId="878fcfaf-2892-4487-9609-2b089f297847" providerId="ADAL" clId="{EC63ED16-DF2B-45A2-BCCB-E5E7EA3F95DE}" dt="2023-09-25T15:20:13.746" v="35" actId="478"/>
          <ac:picMkLst>
            <pc:docMk/>
            <pc:sldMk cId="2543106264" sldId="336"/>
            <ac:picMk id="2" creationId="{E05A8F14-6635-4830-8565-9FFD1ED569EB}"/>
          </ac:picMkLst>
        </pc:picChg>
        <pc:picChg chg="del topLvl">
          <ac:chgData name="Jean-Luc Kui" userId="878fcfaf-2892-4487-9609-2b089f297847" providerId="ADAL" clId="{EC63ED16-DF2B-45A2-BCCB-E5E7EA3F95DE}" dt="2023-09-25T15:20:16.650" v="38" actId="478"/>
          <ac:picMkLst>
            <pc:docMk/>
            <pc:sldMk cId="2543106264" sldId="336"/>
            <ac:picMk id="14" creationId="{B18510F0-092C-41A0-BDDF-42F6C6F73BF7}"/>
          </ac:picMkLst>
        </pc:picChg>
        <pc:picChg chg="add del">
          <ac:chgData name="Jean-Luc Kui" userId="878fcfaf-2892-4487-9609-2b089f297847" providerId="ADAL" clId="{EC63ED16-DF2B-45A2-BCCB-E5E7EA3F95DE}" dt="2023-09-25T15:20:14.608" v="37" actId="22"/>
          <ac:picMkLst>
            <pc:docMk/>
            <pc:sldMk cId="2543106264" sldId="336"/>
            <ac:picMk id="16" creationId="{96DC95E0-362C-9E0B-EE35-7DBB842AD52B}"/>
          </ac:picMkLst>
        </pc:picChg>
        <pc:picChg chg="add mod">
          <ac:chgData name="Jean-Luc Kui" userId="878fcfaf-2892-4487-9609-2b089f297847" providerId="ADAL" clId="{EC63ED16-DF2B-45A2-BCCB-E5E7EA3F95DE}" dt="2023-09-25T15:21:35.945" v="257" actId="1036"/>
          <ac:picMkLst>
            <pc:docMk/>
            <pc:sldMk cId="2543106264" sldId="336"/>
            <ac:picMk id="18" creationId="{4EEC8406-791E-9C5A-FE86-022146410808}"/>
          </ac:picMkLst>
        </pc:picChg>
      </pc:sldChg>
      <pc:sldChg chg="addSp delSp modSp add del mod">
        <pc:chgData name="Jean-Luc Kui" userId="878fcfaf-2892-4487-9609-2b089f297847" providerId="ADAL" clId="{EC63ED16-DF2B-45A2-BCCB-E5E7EA3F95DE}" dt="2023-09-25T15:34:01.115" v="938" actId="1036"/>
        <pc:sldMkLst>
          <pc:docMk/>
          <pc:sldMk cId="3332816653" sldId="337"/>
        </pc:sldMkLst>
        <pc:spChg chg="mod">
          <ac:chgData name="Jean-Luc Kui" userId="878fcfaf-2892-4487-9609-2b089f297847" providerId="ADAL" clId="{EC63ED16-DF2B-45A2-BCCB-E5E7EA3F95DE}" dt="2023-09-25T15:34:01.115" v="938" actId="1036"/>
          <ac:spMkLst>
            <pc:docMk/>
            <pc:sldMk cId="3332816653" sldId="337"/>
            <ac:spMk id="12" creationId="{F1A22F7C-3DDC-4157-A6BF-B4005849C914}"/>
          </ac:spMkLst>
        </pc:spChg>
        <pc:spChg chg="add mod">
          <ac:chgData name="Jean-Luc Kui" userId="878fcfaf-2892-4487-9609-2b089f297847" providerId="ADAL" clId="{EC63ED16-DF2B-45A2-BCCB-E5E7EA3F95DE}" dt="2023-09-25T15:33:26.829" v="908"/>
          <ac:spMkLst>
            <pc:docMk/>
            <pc:sldMk cId="3332816653" sldId="337"/>
            <ac:spMk id="14" creationId="{CF26E20A-EAFC-7E89-E866-50ECBA5CB705}"/>
          </ac:spMkLst>
        </pc:spChg>
        <pc:picChg chg="add del mod">
          <ac:chgData name="Jean-Luc Kui" userId="878fcfaf-2892-4487-9609-2b089f297847" providerId="ADAL" clId="{EC63ED16-DF2B-45A2-BCCB-E5E7EA3F95DE}" dt="2023-09-25T15:23:33.529" v="264" actId="21"/>
          <ac:picMkLst>
            <pc:docMk/>
            <pc:sldMk cId="3332816653" sldId="337"/>
            <ac:picMk id="3" creationId="{EF059CD9-B681-C1FA-3AF5-8DF0C10FBCA5}"/>
          </ac:picMkLst>
        </pc:picChg>
        <pc:picChg chg="add mod">
          <ac:chgData name="Jean-Luc Kui" userId="878fcfaf-2892-4487-9609-2b089f297847" providerId="ADAL" clId="{EC63ED16-DF2B-45A2-BCCB-E5E7EA3F95DE}" dt="2023-09-25T15:23:35.641" v="266"/>
          <ac:picMkLst>
            <pc:docMk/>
            <pc:sldMk cId="3332816653" sldId="337"/>
            <ac:picMk id="4" creationId="{F12914CD-6EB4-D1B3-48E4-3BC89F8A45A3}"/>
          </ac:picMkLst>
        </pc:picChg>
        <pc:picChg chg="del">
          <ac:chgData name="Jean-Luc Kui" userId="878fcfaf-2892-4487-9609-2b089f297847" providerId="ADAL" clId="{EC63ED16-DF2B-45A2-BCCB-E5E7EA3F95DE}" dt="2023-09-25T15:23:34.810" v="265" actId="478"/>
          <ac:picMkLst>
            <pc:docMk/>
            <pc:sldMk cId="3332816653" sldId="337"/>
            <ac:picMk id="18" creationId="{4EEC8406-791E-9C5A-FE86-022146410808}"/>
          </ac:picMkLst>
        </pc:picChg>
      </pc:sldChg>
      <pc:sldChg chg="addSp delSp modSp add mod ord">
        <pc:chgData name="Jean-Luc Kui" userId="878fcfaf-2892-4487-9609-2b089f297847" providerId="ADAL" clId="{EC63ED16-DF2B-45A2-BCCB-E5E7EA3F95DE}" dt="2023-09-25T15:34:36.136" v="963" actId="20577"/>
        <pc:sldMkLst>
          <pc:docMk/>
          <pc:sldMk cId="591736857" sldId="338"/>
        </pc:sldMkLst>
        <pc:spChg chg="add mod">
          <ac:chgData name="Jean-Luc Kui" userId="878fcfaf-2892-4487-9609-2b089f297847" providerId="ADAL" clId="{EC63ED16-DF2B-45A2-BCCB-E5E7EA3F95DE}" dt="2023-09-25T15:33:28.166" v="909"/>
          <ac:spMkLst>
            <pc:docMk/>
            <pc:sldMk cId="591736857" sldId="338"/>
            <ac:spMk id="2" creationId="{2FE51956-9F68-20E2-553E-561D14A236B0}"/>
          </ac:spMkLst>
        </pc:spChg>
        <pc:spChg chg="mod">
          <ac:chgData name="Jean-Luc Kui" userId="878fcfaf-2892-4487-9609-2b089f297847" providerId="ADAL" clId="{EC63ED16-DF2B-45A2-BCCB-E5E7EA3F95DE}" dt="2023-09-25T15:34:36.136" v="963" actId="20577"/>
          <ac:spMkLst>
            <pc:docMk/>
            <pc:sldMk cId="591736857" sldId="338"/>
            <ac:spMk id="12" creationId="{F1A22F7C-3DDC-4157-A6BF-B4005849C914}"/>
          </ac:spMkLst>
        </pc:spChg>
        <pc:picChg chg="del">
          <ac:chgData name="Jean-Luc Kui" userId="878fcfaf-2892-4487-9609-2b089f297847" providerId="ADAL" clId="{EC63ED16-DF2B-45A2-BCCB-E5E7EA3F95DE}" dt="2023-09-25T15:31:04.805" v="787" actId="478"/>
          <ac:picMkLst>
            <pc:docMk/>
            <pc:sldMk cId="591736857" sldId="338"/>
            <ac:picMk id="18" creationId="{4EEC8406-791E-9C5A-FE86-022146410808}"/>
          </ac:picMkLst>
        </pc:picChg>
        <pc:picChg chg="add mod">
          <ac:chgData name="Jean-Luc Kui" userId="878fcfaf-2892-4487-9609-2b089f297847" providerId="ADAL" clId="{EC63ED16-DF2B-45A2-BCCB-E5E7EA3F95DE}" dt="2023-09-25T15:31:03.822" v="786" actId="1035"/>
          <ac:picMkLst>
            <pc:docMk/>
            <pc:sldMk cId="591736857" sldId="338"/>
            <ac:picMk id="1026" creationId="{DA0AA61E-C64F-749A-4AD6-DFC8AE4F3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5AFD8B-B561-41BC-8ACC-A485554D7EE4}"/>
              </a:ext>
            </a:extLst>
          </p:cNvPr>
          <p:cNvSpPr txBox="1"/>
          <p:nvPr/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Guide Aide en ligne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15AD3-8BF3-4F06-8864-CDAE80809C7A}"/>
              </a:ext>
            </a:extLst>
          </p:cNvPr>
          <p:cNvSpPr/>
          <p:nvPr/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8187CDC-2E94-4632-8003-B986D3468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AE630-C646-4F10-A02F-8CD36B903E7C}"/>
              </a:ext>
            </a:extLst>
          </p:cNvPr>
          <p:cNvSpPr txBox="1"/>
          <p:nvPr/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Hors connexion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/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7" y="2636190"/>
                <a:ext cx="2452153" cy="319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28B0B7-736A-4BDC-87A3-71614B211D86}"/>
              </a:ext>
            </a:extLst>
          </p:cNvPr>
          <p:cNvSpPr txBox="1"/>
          <p:nvPr/>
        </p:nvSpPr>
        <p:spPr>
          <a:xfrm>
            <a:off x="9700484" y="2589280"/>
            <a:ext cx="2452153" cy="22621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4765E"/>
                </a:solidFill>
              </a:rPr>
              <a:t>Après avoir cliqué sur « Nous contacter»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Une page indiquant le numéro du support téléphonique s’affiche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Le lien afin de contacter un conseiller par </a:t>
            </a:r>
            <a:r>
              <a:rPr lang="fr-FR" sz="1500" dirty="0" err="1">
                <a:solidFill>
                  <a:schemeClr val="bg2">
                    <a:lumMod val="25000"/>
                  </a:schemeClr>
                </a:solidFill>
              </a:rPr>
              <a:t>visio</a:t>
            </a: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-interprétation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6F535A-ACCE-1E16-1411-07F2D9A9119B}"/>
              </a:ext>
            </a:extLst>
          </p:cNvPr>
          <p:cNvGrpSpPr/>
          <p:nvPr/>
        </p:nvGrpSpPr>
        <p:grpSpPr>
          <a:xfrm>
            <a:off x="888338" y="1216238"/>
            <a:ext cx="8273624" cy="4507347"/>
            <a:chOff x="888338" y="1216238"/>
            <a:chExt cx="8273624" cy="450734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C9DC18-31E6-41B0-B81E-94B178A43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053"/>
            <a:stretch/>
          </p:blipFill>
          <p:spPr>
            <a:xfrm>
              <a:off x="888338" y="1216238"/>
              <a:ext cx="8273624" cy="450734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50FCD9-347D-A97A-AF2B-FF619E800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2709" y="2238625"/>
              <a:ext cx="2874379" cy="1054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25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/>
        </p:nvSpPr>
        <p:spPr>
          <a:xfrm>
            <a:off x="2603282" y="2397948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Aide en ligne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La page aide en ligne en mode connecté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D9A3E44D-B3F2-4261-9BDE-616AC1912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5349E1-0BDA-4990-889F-D24C37A4FDBD}"/>
              </a:ext>
            </a:extLst>
          </p:cNvPr>
          <p:cNvSpPr txBox="1"/>
          <p:nvPr/>
        </p:nvSpPr>
        <p:spPr>
          <a:xfrm>
            <a:off x="9700485" y="725947"/>
            <a:ext cx="23870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La page aide en ligne en mode connecté est composée des mêmes éléments que la page non connectée.</a:t>
            </a:r>
          </a:p>
          <a:p>
            <a:pPr algn="ctr"/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F7FB12-5927-44B1-FBEF-BEA71BB72786}"/>
              </a:ext>
            </a:extLst>
          </p:cNvPr>
          <p:cNvGrpSpPr/>
          <p:nvPr/>
        </p:nvGrpSpPr>
        <p:grpSpPr>
          <a:xfrm>
            <a:off x="1166821" y="584975"/>
            <a:ext cx="7713578" cy="6014180"/>
            <a:chOff x="1166821" y="584975"/>
            <a:chExt cx="7713578" cy="60141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FFD748-280A-4482-A53D-5922F2A24DEA}"/>
                </a:ext>
              </a:extLst>
            </p:cNvPr>
            <p:cNvGrpSpPr/>
            <p:nvPr/>
          </p:nvGrpSpPr>
          <p:grpSpPr>
            <a:xfrm>
              <a:off x="1166821" y="584975"/>
              <a:ext cx="7713578" cy="6014180"/>
              <a:chOff x="1166821" y="584975"/>
              <a:chExt cx="7713578" cy="601418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10E652A-51B9-4B41-883A-41C6E9C94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21" y="584975"/>
                <a:ext cx="7713578" cy="601418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D74BC71-1A7A-49BD-82AB-FF4ACE8C2E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41781"/>
              <a:stretch/>
            </p:blipFill>
            <p:spPr>
              <a:xfrm>
                <a:off x="1427700" y="584975"/>
                <a:ext cx="7452699" cy="425495"/>
              </a:xfrm>
              <a:prstGeom prst="rect">
                <a:avLst/>
              </a:prstGeom>
            </p:spPr>
          </p:pic>
        </p:grpSp>
        <p:pic>
          <p:nvPicPr>
            <p:cNvPr id="15" name="Picture 2" descr="C:\Users\DECKER-09341\Desktop\Annotation 2022-11-14 12182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60"/>
            <a:stretch/>
          </p:blipFill>
          <p:spPr bwMode="auto">
            <a:xfrm>
              <a:off x="1391591" y="2125014"/>
              <a:ext cx="7341311" cy="300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F93DBC-CCFA-4BC2-A7E1-75D87B184189}"/>
                </a:ext>
              </a:extLst>
            </p:cNvPr>
            <p:cNvSpPr/>
            <p:nvPr/>
          </p:nvSpPr>
          <p:spPr>
            <a:xfrm>
              <a:off x="2006353" y="5086279"/>
              <a:ext cx="5912529" cy="595428"/>
            </a:xfrm>
            <a:prstGeom prst="rect">
              <a:avLst/>
            </a:prstGeom>
            <a:solidFill>
              <a:srgbClr val="F9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B7CC6B-F7BF-22A2-81CC-88C93BAECC18}"/>
                </a:ext>
              </a:extLst>
            </p:cNvPr>
            <p:cNvSpPr/>
            <p:nvPr/>
          </p:nvSpPr>
          <p:spPr>
            <a:xfrm>
              <a:off x="1580226" y="1698181"/>
              <a:ext cx="7057748" cy="425496"/>
            </a:xfrm>
            <a:prstGeom prst="rect">
              <a:avLst/>
            </a:prstGeom>
            <a:solidFill>
              <a:srgbClr val="F9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922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EBCCFE-938E-45FB-AC8B-61C7AB90000C}"/>
              </a:ext>
            </a:extLst>
          </p:cNvPr>
          <p:cNvSpPr txBox="1"/>
          <p:nvPr/>
        </p:nvSpPr>
        <p:spPr>
          <a:xfrm>
            <a:off x="9700484" y="1516057"/>
            <a:ext cx="2452153" cy="33701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Après avoir cliqué sur « En savoir plus sur Mon espace santé »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Des tuiles d’informations apparaissent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Il faut cliquer dessus pour en savoir plus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fr-FR" b="1" dirty="0">
                <a:solidFill>
                  <a:srgbClr val="E11A81"/>
                </a:solidFill>
              </a:rPr>
              <a:t>L’action est la même pour toutes les rubriques.</a:t>
            </a:r>
          </a:p>
          <a:p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101FA6-0BF0-4CEF-91B7-69992E71FF42}"/>
              </a:ext>
            </a:extLst>
          </p:cNvPr>
          <p:cNvGrpSpPr/>
          <p:nvPr/>
        </p:nvGrpSpPr>
        <p:grpSpPr>
          <a:xfrm>
            <a:off x="892838" y="863399"/>
            <a:ext cx="8201196" cy="5139817"/>
            <a:chOff x="892838" y="863399"/>
            <a:chExt cx="8201196" cy="51398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D6EA7D-82EB-44E7-A557-AE80FAE1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838" y="863400"/>
              <a:ext cx="8201195" cy="51398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F5D4AE-94AD-4CF4-87A6-9015ADB3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781"/>
            <a:stretch/>
          </p:blipFill>
          <p:spPr>
            <a:xfrm>
              <a:off x="1086224" y="863399"/>
              <a:ext cx="8007810" cy="457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58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FD73AF-C1B5-4329-8267-E82D9B01EFEE}"/>
              </a:ext>
            </a:extLst>
          </p:cNvPr>
          <p:cNvSpPr txBox="1"/>
          <p:nvPr/>
        </p:nvSpPr>
        <p:spPr>
          <a:xfrm>
            <a:off x="9700484" y="2447234"/>
            <a:ext cx="245215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Après avoir cliqué sur « En savoir plus sur Mon espace santé » situé dans la tuile: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Une page comportant la réponse complète à la </a:t>
            </a:r>
            <a:r>
              <a:rPr lang="fr-FR" sz="1500">
                <a:solidFill>
                  <a:schemeClr val="bg2">
                    <a:lumMod val="25000"/>
                  </a:schemeClr>
                </a:solidFill>
              </a:rPr>
              <a:t>question s’affiche</a:t>
            </a: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9E45C6-9178-4167-8080-A99965BA45EA}"/>
              </a:ext>
            </a:extLst>
          </p:cNvPr>
          <p:cNvGrpSpPr/>
          <p:nvPr/>
        </p:nvGrpSpPr>
        <p:grpSpPr>
          <a:xfrm>
            <a:off x="907388" y="863401"/>
            <a:ext cx="8186646" cy="5125096"/>
            <a:chOff x="907388" y="863401"/>
            <a:chExt cx="8186646" cy="51250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011012-2526-45CE-B2AE-0AC495CD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388" y="863401"/>
              <a:ext cx="8186646" cy="51250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5D6002-CBF9-4754-9646-3991FD2A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781"/>
            <a:stretch/>
          </p:blipFill>
          <p:spPr>
            <a:xfrm>
              <a:off x="1126431" y="863401"/>
              <a:ext cx="7967603" cy="45489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500326" y="4136994"/>
            <a:ext cx="7048870" cy="112746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89" y="1745249"/>
            <a:ext cx="7117857" cy="29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6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A22F7C-3DDC-4157-A6BF-B4005849C914}"/>
              </a:ext>
            </a:extLst>
          </p:cNvPr>
          <p:cNvSpPr txBox="1"/>
          <p:nvPr/>
        </p:nvSpPr>
        <p:spPr>
          <a:xfrm>
            <a:off x="9700484" y="2411732"/>
            <a:ext cx="245215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Après avoir cliqué sur « Nous contacter », </a:t>
            </a:r>
          </a:p>
          <a:p>
            <a:pPr algn="ctr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Il est possible d’initier une demande à un conseiller du support Mon espace santé en cliquant sur « Nouvelle demande »</a:t>
            </a: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EC8406-791E-9C5A-FE86-02214641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31" y="629744"/>
            <a:ext cx="7099388" cy="5651778"/>
          </a:xfrm>
          <a:prstGeom prst="rect">
            <a:avLst/>
          </a:prstGeom>
        </p:spPr>
      </p:pic>
      <p:sp>
        <p:nvSpPr>
          <p:cNvPr id="19" name="ZoneTexte 14">
            <a:extLst>
              <a:ext uri="{FF2B5EF4-FFF2-40B4-BE49-F238E27FC236}">
                <a16:creationId xmlns:a16="http://schemas.microsoft.com/office/drawing/2014/main" id="{7D1B9E0D-A181-88B9-B500-DEDE9C4B6840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254310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A22F7C-3DDC-4157-A6BF-B4005849C914}"/>
              </a:ext>
            </a:extLst>
          </p:cNvPr>
          <p:cNvSpPr txBox="1"/>
          <p:nvPr/>
        </p:nvSpPr>
        <p:spPr>
          <a:xfrm>
            <a:off x="9595728" y="761162"/>
            <a:ext cx="2556910" cy="5309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Après avoir cliqué sur « Nouvelle demande », </a:t>
            </a:r>
          </a:p>
          <a:p>
            <a:pPr algn="ctr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Il est possible de choisir le motif de la demande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En savoir plus sur Mon espace 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Paramètre du compte et accès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Mes documents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Mon profil médical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Ma messagerie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Mon catalogue de service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Clôturer Mon espace 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Demande de téléchargement de mes données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E11A81"/>
                </a:solidFill>
              </a:rPr>
              <a:t>Il est ensuite possible de renseigner le champ de texte pour expliciter la demande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914CD-6EB4-D1B3-48E4-3BC89F8A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91" y="629744"/>
            <a:ext cx="7141437" cy="5651778"/>
          </a:xfrm>
          <a:prstGeom prst="rect">
            <a:avLst/>
          </a:prstGeom>
        </p:spPr>
      </p:pic>
      <p:sp>
        <p:nvSpPr>
          <p:cNvPr id="14" name="ZoneTexte 14">
            <a:extLst>
              <a:ext uri="{FF2B5EF4-FFF2-40B4-BE49-F238E27FC236}">
                <a16:creationId xmlns:a16="http://schemas.microsoft.com/office/drawing/2014/main" id="{CF26E20A-EAFC-7E89-E866-50ECBA5CB705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33281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Connecté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/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A22F7C-3DDC-4157-A6BF-B4005849C914}"/>
              </a:ext>
            </a:extLst>
          </p:cNvPr>
          <p:cNvSpPr txBox="1"/>
          <p:nvPr/>
        </p:nvSpPr>
        <p:spPr>
          <a:xfrm>
            <a:off x="9700484" y="2434882"/>
            <a:ext cx="245215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Après avoir envoyé le premier message, </a:t>
            </a:r>
          </a:p>
          <a:p>
            <a:pPr algn="ctr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Il est possible de visualiser l’historique des échanges avec les conseillers du support Mon espace santé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0AA61E-C64F-749A-4AD6-DFC8AE4F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23" y="1101605"/>
            <a:ext cx="7551588" cy="47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4">
            <a:extLst>
              <a:ext uri="{FF2B5EF4-FFF2-40B4-BE49-F238E27FC236}">
                <a16:creationId xmlns:a16="http://schemas.microsoft.com/office/drawing/2014/main" id="{2FE51956-9F68-20E2-553E-561D14A236B0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59173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A8F23-3500-4B82-AC25-3641264DCAD7}"/>
              </a:ext>
            </a:extLst>
          </p:cNvPr>
          <p:cNvSpPr txBox="1"/>
          <p:nvPr/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Mise à jour le 25/09/2023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062E1672-55B5-4687-B275-2D1F4E035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3357C-50E6-4E8D-AAC2-38A75B62EEE6}"/>
              </a:ext>
            </a:extLst>
          </p:cNvPr>
          <p:cNvCxnSpPr>
            <a:cxnSpLocks/>
          </p:cNvCxnSpPr>
          <p:nvPr/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DB50C-BB0F-409C-B3D1-86F9E5101F5E}"/>
              </a:ext>
            </a:extLst>
          </p:cNvPr>
          <p:cNvSpPr txBox="1"/>
          <p:nvPr/>
        </p:nvSpPr>
        <p:spPr>
          <a:xfrm>
            <a:off x="762205" y="1214202"/>
            <a:ext cx="1102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A quoi sert l’aide en ligne 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L’aide en ligne est une page mise à disposition pour l’usager afin de retrouver des informations sur le service Mon espace santé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C88EB-DE17-4D56-8EAB-EE4D00F40B1C}"/>
              </a:ext>
            </a:extLst>
          </p:cNvPr>
          <p:cNvSpPr txBox="1"/>
          <p:nvPr/>
        </p:nvSpPr>
        <p:spPr>
          <a:xfrm>
            <a:off x="1502227" y="4235857"/>
            <a:ext cx="3978613" cy="584775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BEDBE-0FAB-424B-826B-623FE0F98A65}"/>
              </a:ext>
            </a:extLst>
          </p:cNvPr>
          <p:cNvSpPr txBox="1"/>
          <p:nvPr/>
        </p:nvSpPr>
        <p:spPr>
          <a:xfrm>
            <a:off x="6526460" y="4235857"/>
            <a:ext cx="4301144" cy="584775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FD6B7-54E3-48A7-A34B-1B96541285C5}"/>
              </a:ext>
            </a:extLst>
          </p:cNvPr>
          <p:cNvSpPr txBox="1"/>
          <p:nvPr/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54AFC-BCAC-4DE1-93C0-6C304F182581}"/>
              </a:ext>
            </a:extLst>
          </p:cNvPr>
          <p:cNvSpPr txBox="1"/>
          <p:nvPr/>
        </p:nvSpPr>
        <p:spPr>
          <a:xfrm>
            <a:off x="1502227" y="4367845"/>
            <a:ext cx="3978613" cy="338554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En mode connecté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A0FD56E-8CB1-4E11-970E-34D44E44BF29}"/>
              </a:ext>
            </a:extLst>
          </p:cNvPr>
          <p:cNvCxnSpPr>
            <a:cxnSpLocks/>
          </p:cNvCxnSpPr>
          <p:nvPr/>
        </p:nvCxnSpPr>
        <p:spPr>
          <a:xfrm>
            <a:off x="5126126" y="2622143"/>
            <a:ext cx="3550906" cy="1613714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F0E71F-A662-49C1-B6AB-312BB0A98BAD}"/>
              </a:ext>
            </a:extLst>
          </p:cNvPr>
          <p:cNvCxnSpPr>
            <a:cxnSpLocks/>
          </p:cNvCxnSpPr>
          <p:nvPr/>
        </p:nvCxnSpPr>
        <p:spPr>
          <a:xfrm rot="5400000">
            <a:off x="2927000" y="2963719"/>
            <a:ext cx="1857747" cy="686531"/>
          </a:xfrm>
          <a:prstGeom prst="bentConnector3">
            <a:avLst>
              <a:gd name="adj1" fmla="val 11770"/>
            </a:avLst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6D4DA7-90D8-4E2E-8607-8695D48C389D}"/>
              </a:ext>
            </a:extLst>
          </p:cNvPr>
          <p:cNvSpPr txBox="1"/>
          <p:nvPr/>
        </p:nvSpPr>
        <p:spPr>
          <a:xfrm>
            <a:off x="896669" y="3242802"/>
            <a:ext cx="10357063" cy="537034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Selon le mode de connexion, l’aide en ligne ne permet pas les mêmes actions. Celle-ci est composée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8361AA-9BAD-4B1A-A1F6-2CDD2E0D7858}"/>
              </a:ext>
            </a:extLst>
          </p:cNvPr>
          <p:cNvSpPr txBox="1"/>
          <p:nvPr/>
        </p:nvSpPr>
        <p:spPr>
          <a:xfrm>
            <a:off x="896670" y="2249747"/>
            <a:ext cx="10357064" cy="783255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L’aide en ligne est accessible en mode connecté (l'usager s’est connecté avec son identifiant et son mot de passe) et en mode hors connexion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92E676-31EB-416C-821B-669D49687DF7}"/>
              </a:ext>
            </a:extLst>
          </p:cNvPr>
          <p:cNvSpPr txBox="1"/>
          <p:nvPr/>
        </p:nvSpPr>
        <p:spPr>
          <a:xfrm>
            <a:off x="6526460" y="4353324"/>
            <a:ext cx="4301144" cy="338554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En mode hors connexion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FA1A1-CA6E-46B2-A053-EC8ED260DF20}"/>
              </a:ext>
            </a:extLst>
          </p:cNvPr>
          <p:cNvSpPr txBox="1"/>
          <p:nvPr/>
        </p:nvSpPr>
        <p:spPr>
          <a:xfrm>
            <a:off x="1502227" y="5078027"/>
            <a:ext cx="3978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D’informations sur Mon espace 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D’informations sur l’activation ou l’opposition à Mon espace 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Accéder à l’espace d’échange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7DB919-DC01-4748-972D-51853D7C5CA6}"/>
              </a:ext>
            </a:extLst>
          </p:cNvPr>
          <p:cNvSpPr txBox="1"/>
          <p:nvPr/>
        </p:nvSpPr>
        <p:spPr>
          <a:xfrm>
            <a:off x="6651287" y="5078027"/>
            <a:ext cx="397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D’informations sur Mon espace 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D’informations sur l’activation ou l’opposition à Mon espace santé</a:t>
            </a:r>
          </a:p>
        </p:txBody>
      </p:sp>
      <p:sp>
        <p:nvSpPr>
          <p:cNvPr id="2" name="ZoneTexte 14">
            <a:extLst>
              <a:ext uri="{FF2B5EF4-FFF2-40B4-BE49-F238E27FC236}">
                <a16:creationId xmlns:a16="http://schemas.microsoft.com/office/drawing/2014/main" id="{1132D65D-99D5-38A4-E705-AE902B70D66D}"/>
              </a:ext>
            </a:extLst>
          </p:cNvPr>
          <p:cNvSpPr txBox="1"/>
          <p:nvPr/>
        </p:nvSpPr>
        <p:spPr>
          <a:xfrm>
            <a:off x="1837703" y="6165060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08DD6-26E7-4183-89E1-244038E9C6BE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F506-382F-4199-A784-FFCC73A3CC1B}"/>
              </a:ext>
            </a:extLst>
          </p:cNvPr>
          <p:cNvSpPr txBox="1"/>
          <p:nvPr/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Aide en ligne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Accès à l’aide en ligne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FF2628C-8DF8-49FF-AFEE-F51CF1E9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/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/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Accès aide en </a:t>
              </a:r>
              <a:r>
                <a:rPr lang="fr-FR" sz="1050" i="1" dirty="0" err="1"/>
                <a:t>lgine</a:t>
              </a:r>
              <a:endParaRPr lang="fr-FR" sz="1050" i="1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2068012"/>
                <a:ext cx="2387084" cy="2830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En mode hors connexion, </a:t>
                </a:r>
                <a:r>
                  <a:rPr lang="fr-FR" b="1" dirty="0">
                    <a:solidFill>
                      <a:schemeClr val="bg2">
                        <a:lumMod val="25000"/>
                      </a:schemeClr>
                    </a:solidFill>
                  </a:rPr>
                  <a:t>l’aide en ligne est accessible sur le site institutionnel depuis 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Le lien </a:t>
                </a:r>
                <a:r>
                  <a:rPr lang="fr-FR" sz="1500" dirty="0">
                    <a:solidFill>
                      <a:srgbClr val="BB890D"/>
                    </a:solidFill>
                  </a:rPr>
                  <a:t>« Besoin d’aide » </a:t>
                </a: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en haut de la page 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Le lien </a:t>
                </a:r>
                <a:r>
                  <a:rPr lang="fr-FR" sz="1500" dirty="0">
                    <a:solidFill>
                      <a:srgbClr val="BB890D"/>
                    </a:solidFill>
                  </a:rPr>
                  <a:t>« Aide &amp; Contact »</a:t>
                </a: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 en bas de page</a:t>
                </a:r>
                <a:endParaRPr lang="fr-F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AA5D751-FD91-44BE-98B6-7A8B55E6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14" y="4237554"/>
            <a:ext cx="5757389" cy="1819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443A9-0127-421B-BAC1-F8E8C770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72" y="356990"/>
            <a:ext cx="5121604" cy="48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/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/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Accès aide en </a:t>
              </a:r>
              <a:r>
                <a:rPr lang="fr-FR" sz="1050" i="1" dirty="0" err="1"/>
                <a:t>lgine</a:t>
              </a:r>
              <a:endParaRPr lang="fr-FR" sz="1050" i="1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/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15C97B-C05F-42AB-8AAA-0098F7763140}"/>
                </a:ext>
              </a:extLst>
            </p:cNvPr>
            <p:cNvSpPr/>
            <p:nvPr/>
          </p:nvSpPr>
          <p:spPr>
            <a:xfrm>
              <a:off x="9587144" y="-14504"/>
              <a:ext cx="2613766" cy="6872501"/>
            </a:xfrm>
            <a:prstGeom prst="rect">
              <a:avLst/>
            </a:prstGeom>
            <a:solidFill>
              <a:srgbClr val="F0B323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592341-B1F6-4D82-A238-7B885B409CCB}"/>
              </a:ext>
            </a:extLst>
          </p:cNvPr>
          <p:cNvSpPr txBox="1"/>
          <p:nvPr/>
        </p:nvSpPr>
        <p:spPr>
          <a:xfrm>
            <a:off x="9700485" y="2653981"/>
            <a:ext cx="2387084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B890D"/>
                </a:solidFill>
              </a:rPr>
              <a:t>En mode connecté, 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l’aide en ligne est accessible depuis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Le lien </a:t>
            </a:r>
            <a:r>
              <a:rPr lang="fr-FR" sz="1500" dirty="0">
                <a:solidFill>
                  <a:srgbClr val="BB890D"/>
                </a:solidFill>
              </a:rPr>
              <a:t>"Aide" </a:t>
            </a: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du menu personnel de l'usager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FFB32-EA79-8324-5DAC-F560B484F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59"/>
          <a:stretch/>
        </p:blipFill>
        <p:spPr>
          <a:xfrm>
            <a:off x="1501665" y="430353"/>
            <a:ext cx="6718280" cy="6051536"/>
          </a:xfrm>
          <a:prstGeom prst="rect">
            <a:avLst/>
          </a:prstGeom>
        </p:spPr>
      </p:pic>
      <p:sp>
        <p:nvSpPr>
          <p:cNvPr id="11" name="Rectangle à coins arrondis 1">
            <a:extLst>
              <a:ext uri="{FF2B5EF4-FFF2-40B4-BE49-F238E27FC236}">
                <a16:creationId xmlns:a16="http://schemas.microsoft.com/office/drawing/2014/main" id="{D549CCC2-188D-0763-3831-0535EB02325F}"/>
              </a:ext>
            </a:extLst>
          </p:cNvPr>
          <p:cNvSpPr/>
          <p:nvPr/>
        </p:nvSpPr>
        <p:spPr>
          <a:xfrm>
            <a:off x="7099327" y="448109"/>
            <a:ext cx="843379" cy="386392"/>
          </a:xfrm>
          <a:prstGeom prst="roundRect">
            <a:avLst/>
          </a:prstGeom>
          <a:noFill/>
          <a:ln w="38100"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9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4BF62-DDB3-4AA1-B119-A0B13CE63692}"/>
              </a:ext>
            </a:extLst>
          </p:cNvPr>
          <p:cNvSpPr txBox="1"/>
          <p:nvPr/>
        </p:nvSpPr>
        <p:spPr>
          <a:xfrm>
            <a:off x="2603282" y="2405161"/>
            <a:ext cx="9008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Aide en ligne 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La page aide en ligne en mode hors connexion</a:t>
            </a:r>
          </a:p>
          <a:p>
            <a:endParaRPr lang="fr-FR" sz="3200" b="1" dirty="0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2620A-5067-4933-9743-E78CAC43F08C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3EDBA37-1499-4E58-86D0-1507E96AF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Hors connexion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/>
        </p:nvGrpSpPr>
        <p:grpSpPr>
          <a:xfrm>
            <a:off x="9587144" y="-14501"/>
            <a:ext cx="2613766" cy="6872502"/>
            <a:chOff x="9587144" y="-14501"/>
            <a:chExt cx="2613766" cy="68725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2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7" y="1231370"/>
                <a:ext cx="2491515" cy="4611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La page aide en ligne est composée  des rubriques suivantes: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« En savoir plus sur Mon espace santé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« Accéder ou s’opposer à Mon espace santé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« Gérer mon profil médical 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« Gérer mes documents de santé 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« Utiliser ma messagerie de santé sécurisée 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FF0000"/>
                    </a:solidFill>
                  </a:rPr>
                  <a:t>« Découvrir le catalogue de services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FF0000"/>
                    </a:solidFill>
                  </a:rPr>
                  <a:t>« Gérer mes paramètres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FF0000"/>
                    </a:solidFill>
                  </a:rPr>
                  <a:t>« Utiliser l’appli mobile »</a:t>
                </a:r>
                <a:endParaRPr lang="fr-FR" sz="1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 « Nous contacter »</a:t>
                </a:r>
                <a:endParaRPr lang="fr-FR" sz="1500" dirty="0">
                  <a:solidFill>
                    <a:srgbClr val="04765E"/>
                  </a:solidFill>
                </a:endParaRPr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9700485" y="180304"/>
            <a:ext cx="133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NOUVEAU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1CD013-7974-52C5-55E0-8C12C7A15B03}"/>
              </a:ext>
            </a:extLst>
          </p:cNvPr>
          <p:cNvGrpSpPr/>
          <p:nvPr/>
        </p:nvGrpSpPr>
        <p:grpSpPr>
          <a:xfrm>
            <a:off x="1166821" y="564575"/>
            <a:ext cx="7713578" cy="6014180"/>
            <a:chOff x="1166821" y="584975"/>
            <a:chExt cx="7713578" cy="60141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7D3ECF-CD36-6527-5A86-089692404A36}"/>
                </a:ext>
              </a:extLst>
            </p:cNvPr>
            <p:cNvGrpSpPr/>
            <p:nvPr/>
          </p:nvGrpSpPr>
          <p:grpSpPr>
            <a:xfrm>
              <a:off x="1166821" y="584975"/>
              <a:ext cx="7713578" cy="6014180"/>
              <a:chOff x="1166821" y="584975"/>
              <a:chExt cx="7713578" cy="601418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1D9B7A7-A72C-F4D0-D5D3-40716D2C9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21" y="584975"/>
                <a:ext cx="7713578" cy="601418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30362BB-90CA-F85B-90FD-9A0261D63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41781"/>
              <a:stretch/>
            </p:blipFill>
            <p:spPr>
              <a:xfrm>
                <a:off x="1427700" y="584975"/>
                <a:ext cx="7452699" cy="425495"/>
              </a:xfrm>
              <a:prstGeom prst="rect">
                <a:avLst/>
              </a:prstGeom>
            </p:spPr>
          </p:pic>
        </p:grpSp>
        <p:pic>
          <p:nvPicPr>
            <p:cNvPr id="23" name="Picture 2" descr="C:\Users\DECKER-09341\Desktop\Annotation 2022-11-14 121829.jpg">
              <a:extLst>
                <a:ext uri="{FF2B5EF4-FFF2-40B4-BE49-F238E27FC236}">
                  <a16:creationId xmlns:a16="http://schemas.microsoft.com/office/drawing/2014/main" id="{DB0216B4-A79B-2BEE-4E34-FC13D98EFD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60"/>
            <a:stretch/>
          </p:blipFill>
          <p:spPr bwMode="auto">
            <a:xfrm>
              <a:off x="1391591" y="2125014"/>
              <a:ext cx="7341311" cy="300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925CF1-C288-012B-0AC9-EBC5647BBA91}"/>
                </a:ext>
              </a:extLst>
            </p:cNvPr>
            <p:cNvSpPr/>
            <p:nvPr/>
          </p:nvSpPr>
          <p:spPr>
            <a:xfrm>
              <a:off x="2006353" y="5086279"/>
              <a:ext cx="5912529" cy="595428"/>
            </a:xfrm>
            <a:prstGeom prst="rect">
              <a:avLst/>
            </a:prstGeom>
            <a:solidFill>
              <a:srgbClr val="F9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50C6B6-E741-7552-F67D-87A0A41D900F}"/>
                </a:ext>
              </a:extLst>
            </p:cNvPr>
            <p:cNvSpPr/>
            <p:nvPr/>
          </p:nvSpPr>
          <p:spPr>
            <a:xfrm>
              <a:off x="1580226" y="1698181"/>
              <a:ext cx="7057748" cy="425496"/>
            </a:xfrm>
            <a:prstGeom prst="rect">
              <a:avLst/>
            </a:prstGeom>
            <a:solidFill>
              <a:srgbClr val="F9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4939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Hors connexion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/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C8AA-B6E4-4BA1-B537-D08AA05FFA04}"/>
                </a:ext>
              </a:extLst>
            </p:cNvPr>
            <p:cNvSpPr/>
            <p:nvPr/>
          </p:nvSpPr>
          <p:spPr>
            <a:xfrm>
              <a:off x="9587144" y="-14501"/>
              <a:ext cx="2613766" cy="6872501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BC77F-0EAC-4EEA-9CBF-694A97FE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0"/>
          <a:stretch/>
        </p:blipFill>
        <p:spPr>
          <a:xfrm>
            <a:off x="892838" y="1127463"/>
            <a:ext cx="8201195" cy="46715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672BC6-69B7-4C30-97D5-82A3E41719CD}"/>
              </a:ext>
            </a:extLst>
          </p:cNvPr>
          <p:cNvSpPr txBox="1"/>
          <p:nvPr/>
        </p:nvSpPr>
        <p:spPr>
          <a:xfrm>
            <a:off x="9700484" y="1541224"/>
            <a:ext cx="2452153" cy="33701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4765E"/>
                </a:solidFill>
              </a:rPr>
              <a:t>Après avoir cliqué sur « En savoir plus sur Mon espace santé »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Des tuiles d’informations apparaissent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Il faut cliquer dessus pour en savoir plus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fr-FR" b="1" dirty="0">
                <a:solidFill>
                  <a:srgbClr val="04765E"/>
                </a:solidFill>
              </a:rPr>
              <a:t>L’action est la même pour toutes les rubriques.</a:t>
            </a:r>
          </a:p>
          <a:p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Hors connexion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/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/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7" y="2636190"/>
                <a:ext cx="2452153" cy="2100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Après avoir cliqué sur « En savoir plus sur Mon espace santé » situé dans la tuile: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Une page comportant la réponse complète à la question s’affiche</a:t>
                </a: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A17C43-A683-4569-8976-D8F4F1467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9"/>
          <a:stretch/>
        </p:blipFill>
        <p:spPr>
          <a:xfrm>
            <a:off x="892838" y="1127462"/>
            <a:ext cx="8201195" cy="4639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0326" y="3781874"/>
            <a:ext cx="7048870" cy="112746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89" y="1390129"/>
            <a:ext cx="7117857" cy="29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2FC59-91D6-4E82-AF3E-471140CCF782}">
  <ds:schemaRefs>
    <ds:schemaRef ds:uri="http://purl.org/dc/elements/1.1/"/>
    <ds:schemaRef ds:uri="http://schemas.microsoft.com/office/2006/metadata/properties"/>
    <ds:schemaRef ds:uri="3a21d720-052d-4c99-b557-50085aa5047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0072767-a06f-4d9d-afcf-1e1072f397ea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ECA028-F9F3-4954-A049-9B8B94BFD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BD543-8611-4B63-8C00-A79DB5A7C7CB}"/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606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EYInterstate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Jean-Luc Kui</cp:lastModifiedBy>
  <cp:revision>43</cp:revision>
  <dcterms:created xsi:type="dcterms:W3CDTF">2021-04-14T08:00:12Z</dcterms:created>
  <dcterms:modified xsi:type="dcterms:W3CDTF">2023-09-25T15:43:43Z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