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70" r:id="rId7"/>
    <p:sldId id="458" r:id="rId8"/>
    <p:sldId id="351" r:id="rId9"/>
    <p:sldId id="352" r:id="rId10"/>
    <p:sldId id="409" r:id="rId11"/>
    <p:sldId id="406" r:id="rId12"/>
    <p:sldId id="339" r:id="rId13"/>
    <p:sldId id="340" r:id="rId14"/>
    <p:sldId id="440" r:id="rId15"/>
    <p:sldId id="341" r:id="rId16"/>
    <p:sldId id="342" r:id="rId17"/>
    <p:sldId id="324" r:id="rId18"/>
    <p:sldId id="325" r:id="rId19"/>
    <p:sldId id="326" r:id="rId20"/>
    <p:sldId id="327" r:id="rId21"/>
    <p:sldId id="328" r:id="rId22"/>
    <p:sldId id="407" r:id="rId23"/>
    <p:sldId id="408" r:id="rId24"/>
    <p:sldId id="414" r:id="rId25"/>
    <p:sldId id="413" r:id="rId26"/>
    <p:sldId id="415" r:id="rId27"/>
    <p:sldId id="416" r:id="rId28"/>
    <p:sldId id="417" r:id="rId29"/>
    <p:sldId id="418" r:id="rId30"/>
    <p:sldId id="443" r:id="rId31"/>
    <p:sldId id="422" r:id="rId32"/>
    <p:sldId id="419" r:id="rId33"/>
    <p:sldId id="420" r:id="rId34"/>
    <p:sldId id="444" r:id="rId35"/>
    <p:sldId id="421" r:id="rId36"/>
    <p:sldId id="423" r:id="rId37"/>
    <p:sldId id="436" r:id="rId38"/>
    <p:sldId id="437" r:id="rId39"/>
    <p:sldId id="439" r:id="rId40"/>
    <p:sldId id="438" r:id="rId41"/>
    <p:sldId id="397" r:id="rId42"/>
    <p:sldId id="261" r:id="rId43"/>
    <p:sldId id="399" r:id="rId44"/>
    <p:sldId id="400" r:id="rId45"/>
    <p:sldId id="401" r:id="rId46"/>
    <p:sldId id="402" r:id="rId47"/>
    <p:sldId id="403" r:id="rId48"/>
    <p:sldId id="323" r:id="rId49"/>
    <p:sldId id="269" r:id="rId50"/>
    <p:sldId id="398" r:id="rId51"/>
    <p:sldId id="452" r:id="rId52"/>
    <p:sldId id="456" r:id="rId53"/>
    <p:sldId id="454" r:id="rId54"/>
    <p:sldId id="451" r:id="rId55"/>
    <p:sldId id="455" r:id="rId56"/>
    <p:sldId id="322" r:id="rId57"/>
    <p:sldId id="338" r:id="rId58"/>
    <p:sldId id="356" r:id="rId59"/>
    <p:sldId id="357" r:id="rId60"/>
    <p:sldId id="358" r:id="rId61"/>
    <p:sldId id="430" r:id="rId62"/>
    <p:sldId id="362" r:id="rId63"/>
    <p:sldId id="363" r:id="rId64"/>
    <p:sldId id="364" r:id="rId65"/>
    <p:sldId id="333" r:id="rId66"/>
    <p:sldId id="334" r:id="rId67"/>
    <p:sldId id="335" r:id="rId68"/>
    <p:sldId id="442" r:id="rId69"/>
    <p:sldId id="336" r:id="rId70"/>
    <p:sldId id="441" r:id="rId71"/>
    <p:sldId id="337" r:id="rId72"/>
    <p:sldId id="425" r:id="rId73"/>
    <p:sldId id="446" r:id="rId74"/>
    <p:sldId id="447" r:id="rId75"/>
    <p:sldId id="448" r:id="rId76"/>
    <p:sldId id="449" r:id="rId77"/>
    <p:sldId id="450" r:id="rId78"/>
    <p:sldId id="445" r:id="rId79"/>
    <p:sldId id="427" r:id="rId80"/>
    <p:sldId id="426" r:id="rId81"/>
    <p:sldId id="271" r:id="rId82"/>
    <p:sldId id="319" r:id="rId83"/>
    <p:sldId id="320" r:id="rId84"/>
    <p:sldId id="321" r:id="rId85"/>
    <p:sldId id="431" r:id="rId86"/>
    <p:sldId id="428" r:id="rId87"/>
    <p:sldId id="429" r:id="rId88"/>
    <p:sldId id="433" r:id="rId89"/>
    <p:sldId id="434" r:id="rId90"/>
    <p:sldId id="435" r:id="rId91"/>
    <p:sldId id="432" r:id="rId92"/>
    <p:sldId id="274" r:id="rId9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A1E05F-EF0D-5522-2C4A-E48DD70041EC}" name="Yasmine Maya Kamili" initials="YK" userId="S::yasmine.maya.kamili@fr.ey.com::68d894e5-b043-43cf-86b4-a2bc4ad2f87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tor de Beaugrenier" initials="Hd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CBA2"/>
    <a:srgbClr val="E11A81"/>
    <a:srgbClr val="A05BB6"/>
    <a:srgbClr val="F9FAFF"/>
    <a:srgbClr val="FFFFFF"/>
    <a:srgbClr val="5D6A8A"/>
    <a:srgbClr val="04765E"/>
    <a:srgbClr val="F0B323"/>
    <a:srgbClr val="FDF2F8"/>
    <a:srgbClr val="FEF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2"/>
  </p:normalViewPr>
  <p:slideViewPr>
    <p:cSldViewPr snapToGrid="0">
      <p:cViewPr varScale="1">
        <p:scale>
          <a:sx n="105" d="100"/>
          <a:sy n="105" d="100"/>
        </p:scale>
        <p:origin x="1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commentAuthors" Target="commentAuthors.xml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ne Maya Kamili" userId="S::yasmine.maya.kamili@fr.ey.com::68d894e5-b043-43cf-86b4-a2bc4ad2f87e" providerId="AD" clId="Web-{0E775E80-D751-361B-FF78-E042194D2E40}"/>
    <pc:docChg chg="modSld">
      <pc:chgData name="Yasmine Maya Kamili" userId="S::yasmine.maya.kamili@fr.ey.com::68d894e5-b043-43cf-86b4-a2bc4ad2f87e" providerId="AD" clId="Web-{0E775E80-D751-361B-FF78-E042194D2E40}" dt="2023-06-01T16:33:10.755" v="2" actId="20577"/>
      <pc:docMkLst>
        <pc:docMk/>
      </pc:docMkLst>
      <pc:sldChg chg="modSp">
        <pc:chgData name="Yasmine Maya Kamili" userId="S::yasmine.maya.kamili@fr.ey.com::68d894e5-b043-43cf-86b4-a2bc4ad2f87e" providerId="AD" clId="Web-{0E775E80-D751-361B-FF78-E042194D2E40}" dt="2023-06-01T16:32:56.786" v="1" actId="20577"/>
        <pc:sldMkLst>
          <pc:docMk/>
          <pc:sldMk cId="1842709557" sldId="455"/>
        </pc:sldMkLst>
        <pc:spChg chg="mod">
          <ac:chgData name="Yasmine Maya Kamili" userId="S::yasmine.maya.kamili@fr.ey.com::68d894e5-b043-43cf-86b4-a2bc4ad2f87e" providerId="AD" clId="Web-{0E775E80-D751-361B-FF78-E042194D2E40}" dt="2023-06-01T16:32:56.786" v="1" actId="20577"/>
          <ac:spMkLst>
            <pc:docMk/>
            <pc:sldMk cId="1842709557" sldId="455"/>
            <ac:spMk id="16" creationId="{F3B5FF39-7A67-4936-9800-1CD3A18A0C77}"/>
          </ac:spMkLst>
        </pc:spChg>
      </pc:sldChg>
      <pc:sldChg chg="modSp">
        <pc:chgData name="Yasmine Maya Kamili" userId="S::yasmine.maya.kamili@fr.ey.com::68d894e5-b043-43cf-86b4-a2bc4ad2f87e" providerId="AD" clId="Web-{0E775E80-D751-361B-FF78-E042194D2E40}" dt="2023-06-01T16:33:10.755" v="2" actId="20577"/>
        <pc:sldMkLst>
          <pc:docMk/>
          <pc:sldMk cId="690431302" sldId="456"/>
        </pc:sldMkLst>
        <pc:spChg chg="mod">
          <ac:chgData name="Yasmine Maya Kamili" userId="S::yasmine.maya.kamili@fr.ey.com::68d894e5-b043-43cf-86b4-a2bc4ad2f87e" providerId="AD" clId="Web-{0E775E80-D751-361B-FF78-E042194D2E40}" dt="2023-06-01T16:33:10.755" v="2" actId="20577"/>
          <ac:spMkLst>
            <pc:docMk/>
            <pc:sldMk cId="690431302" sldId="456"/>
            <ac:spMk id="16" creationId="{F3B5FF39-7A67-4936-9800-1CD3A18A0C77}"/>
          </ac:spMkLst>
        </pc:spChg>
      </pc:sldChg>
    </pc:docChg>
  </pc:docChgLst>
  <pc:docChgLst>
    <pc:chgData name="Jean-Luc Kui" userId="878fcfaf-2892-4487-9609-2b089f297847" providerId="ADAL" clId="{4F798804-88DC-4F23-9366-925EFDF22090}"/>
    <pc:docChg chg="modSld">
      <pc:chgData name="Jean-Luc Kui" userId="878fcfaf-2892-4487-9609-2b089f297847" providerId="ADAL" clId="{4F798804-88DC-4F23-9366-925EFDF22090}" dt="2023-03-16T14:10:55.058" v="5" actId="20577"/>
      <pc:docMkLst>
        <pc:docMk/>
      </pc:docMkLst>
      <pc:sldChg chg="modSp mod">
        <pc:chgData name="Jean-Luc Kui" userId="878fcfaf-2892-4487-9609-2b089f297847" providerId="ADAL" clId="{4F798804-88DC-4F23-9366-925EFDF22090}" dt="2023-03-16T14:10:55.058" v="5" actId="20577"/>
        <pc:sldMkLst>
          <pc:docMk/>
          <pc:sldMk cId="3130695163" sldId="274"/>
        </pc:sldMkLst>
        <pc:spChg chg="mod">
          <ac:chgData name="Jean-Luc Kui" userId="878fcfaf-2892-4487-9609-2b089f297847" providerId="ADAL" clId="{4F798804-88DC-4F23-9366-925EFDF22090}" dt="2023-03-16T14:10:55.058" v="5" actId="20577"/>
          <ac:spMkLst>
            <pc:docMk/>
            <pc:sldMk cId="3130695163" sldId="274"/>
            <ac:spMk id="4" creationId="{B73A8F23-3500-4B82-AC25-3641264DCAD7}"/>
          </ac:spMkLst>
        </pc:spChg>
      </pc:sldChg>
    </pc:docChg>
  </pc:docChgLst>
  <pc:docChgLst>
    <pc:chgData name="Jean-Luc Kui" userId="878fcfaf-2892-4487-9609-2b089f297847" providerId="ADAL" clId="{A6F39CDC-702E-4310-8842-C82C7109FFDA}"/>
    <pc:docChg chg="modSld">
      <pc:chgData name="Jean-Luc Kui" userId="878fcfaf-2892-4487-9609-2b089f297847" providerId="ADAL" clId="{A6F39CDC-702E-4310-8842-C82C7109FFDA}" dt="2023-06-22T15:22:18.341" v="3" actId="20577"/>
      <pc:docMkLst>
        <pc:docMk/>
      </pc:docMkLst>
      <pc:sldChg chg="modSp mod">
        <pc:chgData name="Jean-Luc Kui" userId="878fcfaf-2892-4487-9609-2b089f297847" providerId="ADAL" clId="{A6F39CDC-702E-4310-8842-C82C7109FFDA}" dt="2023-06-22T15:22:18.341" v="3" actId="20577"/>
        <pc:sldMkLst>
          <pc:docMk/>
          <pc:sldMk cId="3130695163" sldId="274"/>
        </pc:sldMkLst>
        <pc:spChg chg="mod">
          <ac:chgData name="Jean-Luc Kui" userId="878fcfaf-2892-4487-9609-2b089f297847" providerId="ADAL" clId="{A6F39CDC-702E-4310-8842-C82C7109FFDA}" dt="2023-06-22T15:22:18.341" v="3" actId="20577"/>
          <ac:spMkLst>
            <pc:docMk/>
            <pc:sldMk cId="3130695163" sldId="274"/>
            <ac:spMk id="4" creationId="{B73A8F23-3500-4B82-AC25-3641264DCAD7}"/>
          </ac:spMkLst>
        </pc:spChg>
      </pc:sldChg>
    </pc:docChg>
  </pc:docChgLst>
  <pc:docChgLst>
    <pc:chgData name="Jean-Luc Kui" userId="878fcfaf-2892-4487-9609-2b089f297847" providerId="ADAL" clId="{56496495-A1B4-4934-8DB2-AD4003D95B40}"/>
    <pc:docChg chg="custSel modSld">
      <pc:chgData name="Jean-Luc Kui" userId="878fcfaf-2892-4487-9609-2b089f297847" providerId="ADAL" clId="{56496495-A1B4-4934-8DB2-AD4003D95B40}" dt="2022-11-08T13:26:07.467" v="4" actId="20577"/>
      <pc:docMkLst>
        <pc:docMk/>
      </pc:docMkLst>
      <pc:sldChg chg="modSp mod">
        <pc:chgData name="Jean-Luc Kui" userId="878fcfaf-2892-4487-9609-2b089f297847" providerId="ADAL" clId="{56496495-A1B4-4934-8DB2-AD4003D95B40}" dt="2022-11-08T13:26:07.261" v="2" actId="20577"/>
        <pc:sldMkLst>
          <pc:docMk/>
          <pc:sldMk cId="167584544" sldId="437"/>
        </pc:sldMkLst>
        <pc:spChg chg="mod">
          <ac:chgData name="Jean-Luc Kui" userId="878fcfaf-2892-4487-9609-2b089f297847" providerId="ADAL" clId="{56496495-A1B4-4934-8DB2-AD4003D95B40}" dt="2022-11-08T13:26:07.261" v="2" actId="20577"/>
          <ac:spMkLst>
            <pc:docMk/>
            <pc:sldMk cId="167584544" sldId="437"/>
            <ac:spMk id="8" creationId="{A04080F2-5909-44BB-A209-5D0E75766657}"/>
          </ac:spMkLst>
        </pc:spChg>
        <pc:spChg chg="mod">
          <ac:chgData name="Jean-Luc Kui" userId="878fcfaf-2892-4487-9609-2b089f297847" providerId="ADAL" clId="{56496495-A1B4-4934-8DB2-AD4003D95B40}" dt="2022-11-08T13:25:22.169" v="0" actId="313"/>
          <ac:spMkLst>
            <pc:docMk/>
            <pc:sldMk cId="167584544" sldId="437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56496495-A1B4-4934-8DB2-AD4003D95B40}" dt="2022-11-08T13:26:07.467" v="4" actId="20577"/>
        <pc:sldMkLst>
          <pc:docMk/>
          <pc:sldMk cId="2035017839" sldId="438"/>
        </pc:sldMkLst>
        <pc:spChg chg="mod">
          <ac:chgData name="Jean-Luc Kui" userId="878fcfaf-2892-4487-9609-2b089f297847" providerId="ADAL" clId="{56496495-A1B4-4934-8DB2-AD4003D95B40}" dt="2022-11-08T13:26:07.467" v="4" actId="20577"/>
          <ac:spMkLst>
            <pc:docMk/>
            <pc:sldMk cId="2035017839" sldId="438"/>
            <ac:spMk id="8" creationId="{A04080F2-5909-44BB-A209-5D0E75766657}"/>
          </ac:spMkLst>
        </pc:spChg>
      </pc:sldChg>
      <pc:sldChg chg="modSp mod">
        <pc:chgData name="Jean-Luc Kui" userId="878fcfaf-2892-4487-9609-2b089f297847" providerId="ADAL" clId="{56496495-A1B4-4934-8DB2-AD4003D95B40}" dt="2022-11-08T13:26:07.332" v="3" actId="20577"/>
        <pc:sldMkLst>
          <pc:docMk/>
          <pc:sldMk cId="2573990358" sldId="439"/>
        </pc:sldMkLst>
        <pc:spChg chg="mod">
          <ac:chgData name="Jean-Luc Kui" userId="878fcfaf-2892-4487-9609-2b089f297847" providerId="ADAL" clId="{56496495-A1B4-4934-8DB2-AD4003D95B40}" dt="2022-11-08T13:26:07.332" v="3" actId="20577"/>
          <ac:spMkLst>
            <pc:docMk/>
            <pc:sldMk cId="2573990358" sldId="439"/>
            <ac:spMk id="8" creationId="{A04080F2-5909-44BB-A209-5D0E75766657}"/>
          </ac:spMkLst>
        </pc:spChg>
        <pc:spChg chg="mod">
          <ac:chgData name="Jean-Luc Kui" userId="878fcfaf-2892-4487-9609-2b089f297847" providerId="ADAL" clId="{56496495-A1B4-4934-8DB2-AD4003D95B40}" dt="2022-11-08T13:25:22.751" v="1" actId="313"/>
          <ac:spMkLst>
            <pc:docMk/>
            <pc:sldMk cId="2573990358" sldId="439"/>
            <ac:spMk id="13" creationId="{BB68E4F5-C12E-4BAE-A075-6D9F5C6593BE}"/>
          </ac:spMkLst>
        </pc:spChg>
      </pc:sldChg>
    </pc:docChg>
  </pc:docChgLst>
  <pc:docChgLst>
    <pc:chgData name="Gwendoline Le-Huu" userId="d6c99726-2c83-40fa-b912-5b7902e4a58e" providerId="ADAL" clId="{A5460F9E-A156-45DA-9CCA-AFDE8F5364A3}"/>
    <pc:docChg chg="undo custSel addSld modSld">
      <pc:chgData name="Gwendoline Le-Huu" userId="d6c99726-2c83-40fa-b912-5b7902e4a58e" providerId="ADAL" clId="{A5460F9E-A156-45DA-9CCA-AFDE8F5364A3}" dt="2022-12-08T18:00:24.106" v="1961" actId="1076"/>
      <pc:docMkLst>
        <pc:docMk/>
      </pc:docMkLst>
      <pc:sldChg chg="modSp mod">
        <pc:chgData name="Gwendoline Le-Huu" userId="d6c99726-2c83-40fa-b912-5b7902e4a58e" providerId="ADAL" clId="{A5460F9E-A156-45DA-9CCA-AFDE8F5364A3}" dt="2022-12-08T14:03:20.128" v="384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A5460F9E-A156-45DA-9CCA-AFDE8F5364A3}" dt="2022-12-08T14:03:20.128" v="384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 mod">
        <pc:chgData name="Gwendoline Le-Huu" userId="d6c99726-2c83-40fa-b912-5b7902e4a58e" providerId="ADAL" clId="{A5460F9E-A156-45DA-9CCA-AFDE8F5364A3}" dt="2022-12-08T14:53:05.598" v="1330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A5460F9E-A156-45DA-9CCA-AFDE8F5364A3}" dt="2022-12-08T14:53:05.598" v="1330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mod">
        <pc:chgData name="Gwendoline Le-Huu" userId="d6c99726-2c83-40fa-b912-5b7902e4a58e" providerId="ADAL" clId="{A5460F9E-A156-45DA-9CCA-AFDE8F5364A3}" dt="2022-12-08T14:44:52.463" v="1293" actId="20577"/>
        <pc:sldMkLst>
          <pc:docMk/>
          <pc:sldMk cId="2623068021" sldId="319"/>
        </pc:sldMkLst>
        <pc:spChg chg="mod">
          <ac:chgData name="Gwendoline Le-Huu" userId="d6c99726-2c83-40fa-b912-5b7902e4a58e" providerId="ADAL" clId="{A5460F9E-A156-45DA-9CCA-AFDE8F5364A3}" dt="2022-12-08T14:44:52.463" v="1293" actId="20577"/>
          <ac:spMkLst>
            <pc:docMk/>
            <pc:sldMk cId="2623068021" sldId="319"/>
            <ac:spMk id="13" creationId="{BB68E4F5-C12E-4BAE-A075-6D9F5C6593BE}"/>
          </ac:spMkLst>
        </pc:spChg>
        <pc:spChg chg="mod">
          <ac:chgData name="Gwendoline Le-Huu" userId="d6c99726-2c83-40fa-b912-5b7902e4a58e" providerId="ADAL" clId="{A5460F9E-A156-45DA-9CCA-AFDE8F5364A3}" dt="2022-12-08T14:22:17.021" v="950"/>
          <ac:spMkLst>
            <pc:docMk/>
            <pc:sldMk cId="2623068021" sldId="319"/>
            <ac:spMk id="15" creationId="{91FAFB20-7620-4E70-8C14-F12E7D15546E}"/>
          </ac:spMkLst>
        </pc:spChg>
        <pc:spChg chg="mod">
          <ac:chgData name="Gwendoline Le-Huu" userId="d6c99726-2c83-40fa-b912-5b7902e4a58e" providerId="ADAL" clId="{A5460F9E-A156-45DA-9CCA-AFDE8F5364A3}" dt="2022-12-08T14:22:17.021" v="950"/>
          <ac:spMkLst>
            <pc:docMk/>
            <pc:sldMk cId="2623068021" sldId="319"/>
            <ac:spMk id="16" creationId="{A63CDAFC-FBA5-4AC7-B429-2E1F07919BAA}"/>
          </ac:spMkLst>
        </pc:spChg>
        <pc:grpChg chg="add mod">
          <ac:chgData name="Gwendoline Le-Huu" userId="d6c99726-2c83-40fa-b912-5b7902e4a58e" providerId="ADAL" clId="{A5460F9E-A156-45DA-9CCA-AFDE8F5364A3}" dt="2022-12-08T14:22:29.507" v="952" actId="1076"/>
          <ac:grpSpMkLst>
            <pc:docMk/>
            <pc:sldMk cId="2623068021" sldId="319"/>
            <ac:grpSpMk id="14" creationId="{895F8A17-2096-4A66-B6F5-1C8A52641F24}"/>
          </ac:grpSpMkLst>
        </pc:grpChg>
        <pc:picChg chg="del">
          <ac:chgData name="Gwendoline Le-Huu" userId="d6c99726-2c83-40fa-b912-5b7902e4a58e" providerId="ADAL" clId="{A5460F9E-A156-45DA-9CCA-AFDE8F5364A3}" dt="2022-12-08T14:20:56.335" v="906" actId="478"/>
          <ac:picMkLst>
            <pc:docMk/>
            <pc:sldMk cId="2623068021" sldId="319"/>
            <ac:picMk id="3" creationId="{361A0999-F7CD-4921-B457-7F451289C6AC}"/>
          </ac:picMkLst>
        </pc:picChg>
        <pc:picChg chg="add mod">
          <ac:chgData name="Gwendoline Le-Huu" userId="d6c99726-2c83-40fa-b912-5b7902e4a58e" providerId="ADAL" clId="{A5460F9E-A156-45DA-9CCA-AFDE8F5364A3}" dt="2022-12-08T14:21:01.187" v="907" actId="1076"/>
          <ac:picMkLst>
            <pc:docMk/>
            <pc:sldMk cId="2623068021" sldId="319"/>
            <ac:picMk id="4" creationId="{89BBD642-9918-4920-A976-EBB4CC2A4B89}"/>
          </ac:picMkLst>
        </pc:picChg>
      </pc:sldChg>
      <pc:sldChg chg="addSp delSp modSp mod">
        <pc:chgData name="Gwendoline Le-Huu" userId="d6c99726-2c83-40fa-b912-5b7902e4a58e" providerId="ADAL" clId="{A5460F9E-A156-45DA-9CCA-AFDE8F5364A3}" dt="2022-12-08T14:44:47.229" v="1290"/>
        <pc:sldMkLst>
          <pc:docMk/>
          <pc:sldMk cId="2183614337" sldId="320"/>
        </pc:sldMkLst>
        <pc:spChg chg="mod">
          <ac:chgData name="Gwendoline Le-Huu" userId="d6c99726-2c83-40fa-b912-5b7902e4a58e" providerId="ADAL" clId="{A5460F9E-A156-45DA-9CCA-AFDE8F5364A3}" dt="2022-12-08T14:44:47.229" v="1290"/>
          <ac:spMkLst>
            <pc:docMk/>
            <pc:sldMk cId="2183614337" sldId="320"/>
            <ac:spMk id="13" creationId="{BB68E4F5-C12E-4BAE-A075-6D9F5C6593BE}"/>
          </ac:spMkLst>
        </pc:spChg>
        <pc:spChg chg="mod">
          <ac:chgData name="Gwendoline Le-Huu" userId="d6c99726-2c83-40fa-b912-5b7902e4a58e" providerId="ADAL" clId="{A5460F9E-A156-45DA-9CCA-AFDE8F5364A3}" dt="2022-12-08T14:29:00.138" v="980"/>
          <ac:spMkLst>
            <pc:docMk/>
            <pc:sldMk cId="2183614337" sldId="320"/>
            <ac:spMk id="15" creationId="{EF37DA9A-4EB5-4625-AE9B-158D8493ABB6}"/>
          </ac:spMkLst>
        </pc:spChg>
        <pc:spChg chg="mod">
          <ac:chgData name="Gwendoline Le-Huu" userId="d6c99726-2c83-40fa-b912-5b7902e4a58e" providerId="ADAL" clId="{A5460F9E-A156-45DA-9CCA-AFDE8F5364A3}" dt="2022-12-08T14:29:00.138" v="980"/>
          <ac:spMkLst>
            <pc:docMk/>
            <pc:sldMk cId="2183614337" sldId="320"/>
            <ac:spMk id="16" creationId="{0A4402CB-1F41-4F64-B671-D0750EB2A83A}"/>
          </ac:spMkLst>
        </pc:spChg>
        <pc:grpChg chg="add mod">
          <ac:chgData name="Gwendoline Le-Huu" userId="d6c99726-2c83-40fa-b912-5b7902e4a58e" providerId="ADAL" clId="{A5460F9E-A156-45DA-9CCA-AFDE8F5364A3}" dt="2022-12-08T14:29:17.811" v="985" actId="1037"/>
          <ac:grpSpMkLst>
            <pc:docMk/>
            <pc:sldMk cId="2183614337" sldId="320"/>
            <ac:grpSpMk id="14" creationId="{3B2FEA64-DBE0-4C85-9448-197F535D8EC9}"/>
          </ac:grpSpMkLst>
        </pc:grpChg>
        <pc:picChg chg="del">
          <ac:chgData name="Gwendoline Le-Huu" userId="d6c99726-2c83-40fa-b912-5b7902e4a58e" providerId="ADAL" clId="{A5460F9E-A156-45DA-9CCA-AFDE8F5364A3}" dt="2022-12-08T14:23:15.385" v="967" actId="478"/>
          <ac:picMkLst>
            <pc:docMk/>
            <pc:sldMk cId="2183614337" sldId="320"/>
            <ac:picMk id="3" creationId="{F368D4C8-CCAF-4393-BCF3-4285B90C8DFE}"/>
          </ac:picMkLst>
        </pc:picChg>
        <pc:picChg chg="add mod">
          <ac:chgData name="Gwendoline Le-Huu" userId="d6c99726-2c83-40fa-b912-5b7902e4a58e" providerId="ADAL" clId="{A5460F9E-A156-45DA-9CCA-AFDE8F5364A3}" dt="2022-12-08T14:28:17.538" v="969" actId="1076"/>
          <ac:picMkLst>
            <pc:docMk/>
            <pc:sldMk cId="2183614337" sldId="320"/>
            <ac:picMk id="4" creationId="{99211A79-48DE-4546-BA59-943E639F9E75}"/>
          </ac:picMkLst>
        </pc:picChg>
      </pc:sldChg>
      <pc:sldChg chg="addSp delSp modSp mod">
        <pc:chgData name="Gwendoline Le-Huu" userId="d6c99726-2c83-40fa-b912-5b7902e4a58e" providerId="ADAL" clId="{A5460F9E-A156-45DA-9CCA-AFDE8F5364A3}" dt="2022-12-08T14:44:43.093" v="1289"/>
        <pc:sldMkLst>
          <pc:docMk/>
          <pc:sldMk cId="361584801" sldId="321"/>
        </pc:sldMkLst>
        <pc:spChg chg="mod">
          <ac:chgData name="Gwendoline Le-Huu" userId="d6c99726-2c83-40fa-b912-5b7902e4a58e" providerId="ADAL" clId="{A5460F9E-A156-45DA-9CCA-AFDE8F5364A3}" dt="2022-12-08T14:44:43.093" v="1289"/>
          <ac:spMkLst>
            <pc:docMk/>
            <pc:sldMk cId="361584801" sldId="321"/>
            <ac:spMk id="13" creationId="{BB68E4F5-C12E-4BAE-A075-6D9F5C6593BE}"/>
          </ac:spMkLst>
        </pc:spChg>
        <pc:spChg chg="mod">
          <ac:chgData name="Gwendoline Le-Huu" userId="d6c99726-2c83-40fa-b912-5b7902e4a58e" providerId="ADAL" clId="{A5460F9E-A156-45DA-9CCA-AFDE8F5364A3}" dt="2022-12-08T14:30:34.091" v="1013"/>
          <ac:spMkLst>
            <pc:docMk/>
            <pc:sldMk cId="361584801" sldId="321"/>
            <ac:spMk id="16" creationId="{AC2F42C7-98C7-45F1-9AA7-AF4535411DB9}"/>
          </ac:spMkLst>
        </pc:spChg>
        <pc:spChg chg="mod">
          <ac:chgData name="Gwendoline Le-Huu" userId="d6c99726-2c83-40fa-b912-5b7902e4a58e" providerId="ADAL" clId="{A5460F9E-A156-45DA-9CCA-AFDE8F5364A3}" dt="2022-12-08T14:30:34.091" v="1013"/>
          <ac:spMkLst>
            <pc:docMk/>
            <pc:sldMk cId="361584801" sldId="321"/>
            <ac:spMk id="17" creationId="{7C90345F-EBDB-4B64-9ADA-8CDE508FD78F}"/>
          </ac:spMkLst>
        </pc:spChg>
        <pc:grpChg chg="add mod">
          <ac:chgData name="Gwendoline Le-Huu" userId="d6c99726-2c83-40fa-b912-5b7902e4a58e" providerId="ADAL" clId="{A5460F9E-A156-45DA-9CCA-AFDE8F5364A3}" dt="2022-12-08T14:30:34.091" v="1013"/>
          <ac:grpSpMkLst>
            <pc:docMk/>
            <pc:sldMk cId="361584801" sldId="321"/>
            <ac:grpSpMk id="15" creationId="{AB623E27-E60E-41B4-A611-5A7723286655}"/>
          </ac:grpSpMkLst>
        </pc:grpChg>
        <pc:picChg chg="del">
          <ac:chgData name="Gwendoline Le-Huu" userId="d6c99726-2c83-40fa-b912-5b7902e4a58e" providerId="ADAL" clId="{A5460F9E-A156-45DA-9CCA-AFDE8F5364A3}" dt="2022-12-08T14:29:36.319" v="986" actId="478"/>
          <ac:picMkLst>
            <pc:docMk/>
            <pc:sldMk cId="361584801" sldId="321"/>
            <ac:picMk id="3" creationId="{CEB1EE23-186F-4325-9995-284F509AC31A}"/>
          </ac:picMkLst>
        </pc:picChg>
        <pc:picChg chg="add mod">
          <ac:chgData name="Gwendoline Le-Huu" userId="d6c99726-2c83-40fa-b912-5b7902e4a58e" providerId="ADAL" clId="{A5460F9E-A156-45DA-9CCA-AFDE8F5364A3}" dt="2022-12-08T14:30:28.451" v="1012" actId="1035"/>
          <ac:picMkLst>
            <pc:docMk/>
            <pc:sldMk cId="361584801" sldId="321"/>
            <ac:picMk id="4" creationId="{60A5DF23-A9C6-43B4-B78E-AFEA4471AEE5}"/>
          </ac:picMkLst>
        </pc:picChg>
        <pc:picChg chg="add del mod">
          <ac:chgData name="Gwendoline Le-Huu" userId="d6c99726-2c83-40fa-b912-5b7902e4a58e" providerId="ADAL" clId="{A5460F9E-A156-45DA-9CCA-AFDE8F5364A3}" dt="2022-12-08T14:30:24.126" v="998" actId="478"/>
          <ac:picMkLst>
            <pc:docMk/>
            <pc:sldMk cId="361584801" sldId="321"/>
            <ac:picMk id="14" creationId="{E1F04F71-D983-4EC7-9105-A85322F7646D}"/>
          </ac:picMkLst>
        </pc:picChg>
      </pc:sldChg>
      <pc:sldChg chg="addSp delSp modSp mod">
        <pc:chgData name="Gwendoline Le-Huu" userId="d6c99726-2c83-40fa-b912-5b7902e4a58e" providerId="ADAL" clId="{A5460F9E-A156-45DA-9CCA-AFDE8F5364A3}" dt="2022-12-08T17:55:18.241" v="1885" actId="20577"/>
        <pc:sldMkLst>
          <pc:docMk/>
          <pc:sldMk cId="2777260450" sldId="335"/>
        </pc:sldMkLst>
        <pc:spChg chg="add mod">
          <ac:chgData name="Gwendoline Le-Huu" userId="d6c99726-2c83-40fa-b912-5b7902e4a58e" providerId="ADAL" clId="{A5460F9E-A156-45DA-9CCA-AFDE8F5364A3}" dt="2022-12-08T17:51:28.722" v="1667" actId="164"/>
          <ac:spMkLst>
            <pc:docMk/>
            <pc:sldMk cId="2777260450" sldId="335"/>
            <ac:spMk id="4" creationId="{CB29904A-4508-4FDA-97CA-7C1B65E4E157}"/>
          </ac:spMkLst>
        </pc:spChg>
        <pc:spChg chg="mod">
          <ac:chgData name="Gwendoline Le-Huu" userId="d6c99726-2c83-40fa-b912-5b7902e4a58e" providerId="ADAL" clId="{A5460F9E-A156-45DA-9CCA-AFDE8F5364A3}" dt="2022-12-05T10:06:18.845" v="15"/>
          <ac:spMkLst>
            <pc:docMk/>
            <pc:sldMk cId="2777260450" sldId="335"/>
            <ac:spMk id="13" creationId="{7D4EE2AC-15F3-49CB-AB58-1B34B0A61B7C}"/>
          </ac:spMkLst>
        </pc:spChg>
        <pc:spChg chg="mod">
          <ac:chgData name="Gwendoline Le-Huu" userId="d6c99726-2c83-40fa-b912-5b7902e4a58e" providerId="ADAL" clId="{A5460F9E-A156-45DA-9CCA-AFDE8F5364A3}" dt="2022-12-05T10:06:18.845" v="15"/>
          <ac:spMkLst>
            <pc:docMk/>
            <pc:sldMk cId="2777260450" sldId="335"/>
            <ac:spMk id="14" creationId="{189D4683-A85C-4CA6-ACA1-9CF535EDB1B5}"/>
          </ac:spMkLst>
        </pc:spChg>
        <pc:spChg chg="add mod">
          <ac:chgData name="Gwendoline Le-Huu" userId="d6c99726-2c83-40fa-b912-5b7902e4a58e" providerId="ADAL" clId="{A5460F9E-A156-45DA-9CCA-AFDE8F5364A3}" dt="2022-12-08T17:51:28.722" v="1667" actId="164"/>
          <ac:spMkLst>
            <pc:docMk/>
            <pc:sldMk cId="2777260450" sldId="335"/>
            <ac:spMk id="16" creationId="{0AE8E108-6369-4BCE-BC9A-9EF3B36F18C9}"/>
          </ac:spMkLst>
        </pc:spChg>
        <pc:spChg chg="mod">
          <ac:chgData name="Gwendoline Le-Huu" userId="d6c99726-2c83-40fa-b912-5b7902e4a58e" providerId="ADAL" clId="{A5460F9E-A156-45DA-9CCA-AFDE8F5364A3}" dt="2022-12-08T17:50:47.751" v="1609" actId="20578"/>
          <ac:spMkLst>
            <pc:docMk/>
            <pc:sldMk cId="2777260450" sldId="335"/>
            <ac:spMk id="17" creationId="{9DBA77F2-5335-4576-8186-59FBEE4E7F57}"/>
          </ac:spMkLst>
        </pc:spChg>
        <pc:spChg chg="mod">
          <ac:chgData name="Gwendoline Le-Huu" userId="d6c99726-2c83-40fa-b912-5b7902e4a58e" providerId="ADAL" clId="{A5460F9E-A156-45DA-9CCA-AFDE8F5364A3}" dt="2022-12-08T17:50:47.751" v="1609" actId="20578"/>
          <ac:spMkLst>
            <pc:docMk/>
            <pc:sldMk cId="2777260450" sldId="335"/>
            <ac:spMk id="19" creationId="{4C0CFDEB-FBFF-4CB8-9D92-4161FEF8C859}"/>
          </ac:spMkLst>
        </pc:spChg>
        <pc:spChg chg="mod">
          <ac:chgData name="Gwendoline Le-Huu" userId="d6c99726-2c83-40fa-b912-5b7902e4a58e" providerId="ADAL" clId="{A5460F9E-A156-45DA-9CCA-AFDE8F5364A3}" dt="2022-12-08T17:55:18.241" v="1885" actId="20577"/>
          <ac:spMkLst>
            <pc:docMk/>
            <pc:sldMk cId="2777260450" sldId="335"/>
            <ac:spMk id="20" creationId="{E0399314-3C7D-4152-9AD0-2D130D60BCB8}"/>
          </ac:spMkLst>
        </pc:spChg>
        <pc:spChg chg="add mod">
          <ac:chgData name="Gwendoline Le-Huu" userId="d6c99726-2c83-40fa-b912-5b7902e4a58e" providerId="ADAL" clId="{A5460F9E-A156-45DA-9CCA-AFDE8F5364A3}" dt="2022-12-08T17:51:28.722" v="1667" actId="164"/>
          <ac:spMkLst>
            <pc:docMk/>
            <pc:sldMk cId="2777260450" sldId="335"/>
            <ac:spMk id="22" creationId="{7E999D1E-D579-4B32-9DC4-85CDE3775E96}"/>
          </ac:spMkLst>
        </pc:spChg>
        <pc:spChg chg="add mod">
          <ac:chgData name="Gwendoline Le-Huu" userId="d6c99726-2c83-40fa-b912-5b7902e4a58e" providerId="ADAL" clId="{A5460F9E-A156-45DA-9CCA-AFDE8F5364A3}" dt="2022-12-08T17:51:28.722" v="1667" actId="164"/>
          <ac:spMkLst>
            <pc:docMk/>
            <pc:sldMk cId="2777260450" sldId="335"/>
            <ac:spMk id="23" creationId="{512D6BC1-0241-4A33-9078-96689E7562C2}"/>
          </ac:spMkLst>
        </pc:spChg>
        <pc:spChg chg="add mod">
          <ac:chgData name="Gwendoline Le-Huu" userId="d6c99726-2c83-40fa-b912-5b7902e4a58e" providerId="ADAL" clId="{A5460F9E-A156-45DA-9CCA-AFDE8F5364A3}" dt="2022-12-08T17:51:28.722" v="1667" actId="164"/>
          <ac:spMkLst>
            <pc:docMk/>
            <pc:sldMk cId="2777260450" sldId="335"/>
            <ac:spMk id="24" creationId="{1DD661BF-42EF-4631-B198-110AA049C584}"/>
          </ac:spMkLst>
        </pc:spChg>
        <pc:spChg chg="mod">
          <ac:chgData name="Gwendoline Le-Huu" userId="d6c99726-2c83-40fa-b912-5b7902e4a58e" providerId="ADAL" clId="{A5460F9E-A156-45DA-9CCA-AFDE8F5364A3}" dt="2022-12-08T17:54:58.617" v="1870"/>
          <ac:spMkLst>
            <pc:docMk/>
            <pc:sldMk cId="2777260450" sldId="335"/>
            <ac:spMk id="26" creationId="{8FAA964F-10A5-41A1-A0B2-FEB027180C2F}"/>
          </ac:spMkLst>
        </pc:spChg>
        <pc:spChg chg="mod">
          <ac:chgData name="Gwendoline Le-Huu" userId="d6c99726-2c83-40fa-b912-5b7902e4a58e" providerId="ADAL" clId="{A5460F9E-A156-45DA-9CCA-AFDE8F5364A3}" dt="2022-12-08T17:54:58.617" v="1870"/>
          <ac:spMkLst>
            <pc:docMk/>
            <pc:sldMk cId="2777260450" sldId="335"/>
            <ac:spMk id="27" creationId="{067D5C1A-B310-4D6F-96EE-8220750007D3}"/>
          </ac:spMkLst>
        </pc:spChg>
        <pc:grpChg chg="add mod">
          <ac:chgData name="Gwendoline Le-Huu" userId="d6c99726-2c83-40fa-b912-5b7902e4a58e" providerId="ADAL" clId="{A5460F9E-A156-45DA-9CCA-AFDE8F5364A3}" dt="2022-12-08T17:51:28.722" v="1667" actId="164"/>
          <ac:grpSpMkLst>
            <pc:docMk/>
            <pc:sldMk cId="2777260450" sldId="335"/>
            <ac:grpSpMk id="5" creationId="{9245C82A-0314-4E5E-9FC0-16E295AA0929}"/>
          </ac:grpSpMkLst>
        </pc:grpChg>
        <pc:grpChg chg="add mod ord">
          <ac:chgData name="Gwendoline Le-Huu" userId="d6c99726-2c83-40fa-b912-5b7902e4a58e" providerId="ADAL" clId="{A5460F9E-A156-45DA-9CCA-AFDE8F5364A3}" dt="2022-12-08T17:45:45.023" v="1368" actId="1038"/>
          <ac:grpSpMkLst>
            <pc:docMk/>
            <pc:sldMk cId="2777260450" sldId="335"/>
            <ac:grpSpMk id="12" creationId="{38DF4276-085E-4F27-AAC7-C0030C71D27C}"/>
          </ac:grpSpMkLst>
        </pc:grpChg>
        <pc:grpChg chg="mod">
          <ac:chgData name="Gwendoline Le-Huu" userId="d6c99726-2c83-40fa-b912-5b7902e4a58e" providerId="ADAL" clId="{A5460F9E-A156-45DA-9CCA-AFDE8F5364A3}" dt="2022-12-08T17:50:47.751" v="1609" actId="20578"/>
          <ac:grpSpMkLst>
            <pc:docMk/>
            <pc:sldMk cId="2777260450" sldId="335"/>
            <ac:grpSpMk id="15" creationId="{DBD7DA87-C8BD-41EC-A392-72FA627F6311}"/>
          </ac:grpSpMkLst>
        </pc:grpChg>
        <pc:grpChg chg="mod">
          <ac:chgData name="Gwendoline Le-Huu" userId="d6c99726-2c83-40fa-b912-5b7902e4a58e" providerId="ADAL" clId="{A5460F9E-A156-45DA-9CCA-AFDE8F5364A3}" dt="2022-12-08T17:50:47.751" v="1609" actId="20578"/>
          <ac:grpSpMkLst>
            <pc:docMk/>
            <pc:sldMk cId="2777260450" sldId="335"/>
            <ac:grpSpMk id="18" creationId="{B164A048-EEEA-4822-829B-DAE9B9021A59}"/>
          </ac:grpSpMkLst>
        </pc:grpChg>
        <pc:grpChg chg="add mod">
          <ac:chgData name="Gwendoline Le-Huu" userId="d6c99726-2c83-40fa-b912-5b7902e4a58e" providerId="ADAL" clId="{A5460F9E-A156-45DA-9CCA-AFDE8F5364A3}" dt="2022-12-08T17:55:01.758" v="1871" actId="1076"/>
          <ac:grpSpMkLst>
            <pc:docMk/>
            <pc:sldMk cId="2777260450" sldId="335"/>
            <ac:grpSpMk id="25" creationId="{45182A18-50E6-4AF0-BC1C-FC542509343F}"/>
          </ac:grpSpMkLst>
        </pc:grpChg>
        <pc:picChg chg="add mod">
          <ac:chgData name="Gwendoline Le-Huu" userId="d6c99726-2c83-40fa-b912-5b7902e4a58e" providerId="ADAL" clId="{A5460F9E-A156-45DA-9CCA-AFDE8F5364A3}" dt="2022-12-08T17:51:28.722" v="1667" actId="164"/>
          <ac:picMkLst>
            <pc:docMk/>
            <pc:sldMk cId="2777260450" sldId="335"/>
            <ac:picMk id="3" creationId="{478086DC-6026-40C4-86F0-7ACC9E92AEE2}"/>
          </ac:picMkLst>
        </pc:picChg>
        <pc:picChg chg="add del mod">
          <ac:chgData name="Gwendoline Le-Huu" userId="d6c99726-2c83-40fa-b912-5b7902e4a58e" providerId="ADAL" clId="{A5460F9E-A156-45DA-9CCA-AFDE8F5364A3}" dt="2022-12-05T10:11:00.182" v="302" actId="478"/>
          <ac:picMkLst>
            <pc:docMk/>
            <pc:sldMk cId="2777260450" sldId="335"/>
            <ac:picMk id="3" creationId="{BA45D9D5-CE53-4A2D-843C-BBC8ED1E26FB}"/>
          </ac:picMkLst>
        </pc:picChg>
        <pc:picChg chg="del">
          <ac:chgData name="Gwendoline Le-Huu" userId="d6c99726-2c83-40fa-b912-5b7902e4a58e" providerId="ADAL" clId="{A5460F9E-A156-45DA-9CCA-AFDE8F5364A3}" dt="2022-12-05T10:07:30.091" v="22" actId="478"/>
          <ac:picMkLst>
            <pc:docMk/>
            <pc:sldMk cId="2777260450" sldId="335"/>
            <ac:picMk id="10" creationId="{FFA9608A-80AE-43E0-8541-1CCD4B737B83}"/>
          </ac:picMkLst>
        </pc:picChg>
      </pc:sldChg>
      <pc:sldChg chg="addSp delSp modSp mod">
        <pc:chgData name="Gwendoline Le-Huu" userId="d6c99726-2c83-40fa-b912-5b7902e4a58e" providerId="ADAL" clId="{A5460F9E-A156-45DA-9CCA-AFDE8F5364A3}" dt="2022-12-08T17:57:36.380" v="1928" actId="167"/>
        <pc:sldMkLst>
          <pc:docMk/>
          <pc:sldMk cId="1398601796" sldId="336"/>
        </pc:sldMkLst>
        <pc:spChg chg="mod">
          <ac:chgData name="Gwendoline Le-Huu" userId="d6c99726-2c83-40fa-b912-5b7902e4a58e" providerId="ADAL" clId="{A5460F9E-A156-45DA-9CCA-AFDE8F5364A3}" dt="2022-12-08T17:55:31.743" v="1894" actId="20577"/>
          <ac:spMkLst>
            <pc:docMk/>
            <pc:sldMk cId="1398601796" sldId="336"/>
            <ac:spMk id="10" creationId="{13DD74D4-015B-4ED1-8E1B-9A719ADDBC29}"/>
          </ac:spMkLst>
        </pc:spChg>
        <pc:spChg chg="ord">
          <ac:chgData name="Gwendoline Le-Huu" userId="d6c99726-2c83-40fa-b912-5b7902e4a58e" providerId="ADAL" clId="{A5460F9E-A156-45DA-9CCA-AFDE8F5364A3}" dt="2022-12-08T17:57:36.380" v="1928" actId="167"/>
          <ac:spMkLst>
            <pc:docMk/>
            <pc:sldMk cId="1398601796" sldId="336"/>
            <ac:spMk id="11" creationId="{F2B3A5AA-9B08-4E2A-90A2-E73508917930}"/>
          </ac:spMkLst>
        </pc:spChg>
        <pc:spChg chg="add del mod">
          <ac:chgData name="Gwendoline Le-Huu" userId="d6c99726-2c83-40fa-b912-5b7902e4a58e" providerId="ADAL" clId="{A5460F9E-A156-45DA-9CCA-AFDE8F5364A3}" dt="2022-12-05T10:17:47.865" v="364" actId="478"/>
          <ac:spMkLst>
            <pc:docMk/>
            <pc:sldMk cId="1398601796" sldId="336"/>
            <ac:spMk id="12" creationId="{A2A98973-4ED1-4E69-89D6-8C8D5FD9904D}"/>
          </ac:spMkLst>
        </pc:spChg>
        <pc:spChg chg="mod">
          <ac:chgData name="Gwendoline Le-Huu" userId="d6c99726-2c83-40fa-b912-5b7902e4a58e" providerId="ADAL" clId="{A5460F9E-A156-45DA-9CCA-AFDE8F5364A3}" dt="2022-12-05T10:17:52.464" v="365"/>
          <ac:spMkLst>
            <pc:docMk/>
            <pc:sldMk cId="1398601796" sldId="336"/>
            <ac:spMk id="14" creationId="{83CE55BA-54FF-4852-ACEB-E42B214FA0B6}"/>
          </ac:spMkLst>
        </pc:spChg>
        <pc:spChg chg="mod">
          <ac:chgData name="Gwendoline Le-Huu" userId="d6c99726-2c83-40fa-b912-5b7902e4a58e" providerId="ADAL" clId="{A5460F9E-A156-45DA-9CCA-AFDE8F5364A3}" dt="2022-12-05T10:17:52.464" v="365"/>
          <ac:spMkLst>
            <pc:docMk/>
            <pc:sldMk cId="1398601796" sldId="336"/>
            <ac:spMk id="16" creationId="{ADEA8BC0-1919-4E11-8632-E36AF3F70041}"/>
          </ac:spMkLst>
        </pc:spChg>
        <pc:spChg chg="add mod">
          <ac:chgData name="Gwendoline Le-Huu" userId="d6c99726-2c83-40fa-b912-5b7902e4a58e" providerId="ADAL" clId="{A5460F9E-A156-45DA-9CCA-AFDE8F5364A3}" dt="2022-12-08T17:57:28.045" v="1926" actId="164"/>
          <ac:spMkLst>
            <pc:docMk/>
            <pc:sldMk cId="1398601796" sldId="336"/>
            <ac:spMk id="22" creationId="{E43B9CF6-1280-474C-A943-E21A1B038713}"/>
          </ac:spMkLst>
        </pc:spChg>
        <pc:spChg chg="add mod">
          <ac:chgData name="Gwendoline Le-Huu" userId="d6c99726-2c83-40fa-b912-5b7902e4a58e" providerId="ADAL" clId="{A5460F9E-A156-45DA-9CCA-AFDE8F5364A3}" dt="2022-12-08T17:57:28.045" v="1926" actId="164"/>
          <ac:spMkLst>
            <pc:docMk/>
            <pc:sldMk cId="1398601796" sldId="336"/>
            <ac:spMk id="23" creationId="{D0F2FD79-6B00-4B4B-B3E8-C11178941929}"/>
          </ac:spMkLst>
        </pc:spChg>
        <pc:spChg chg="add mod">
          <ac:chgData name="Gwendoline Le-Huu" userId="d6c99726-2c83-40fa-b912-5b7902e4a58e" providerId="ADAL" clId="{A5460F9E-A156-45DA-9CCA-AFDE8F5364A3}" dt="2022-12-08T17:57:28.045" v="1926" actId="164"/>
          <ac:spMkLst>
            <pc:docMk/>
            <pc:sldMk cId="1398601796" sldId="336"/>
            <ac:spMk id="24" creationId="{6548F7E8-E762-417E-A61F-99E0C60B21C3}"/>
          </ac:spMkLst>
        </pc:spChg>
        <pc:spChg chg="add mod">
          <ac:chgData name="Gwendoline Le-Huu" userId="d6c99726-2c83-40fa-b912-5b7902e4a58e" providerId="ADAL" clId="{A5460F9E-A156-45DA-9CCA-AFDE8F5364A3}" dt="2022-12-08T17:57:28.045" v="1926" actId="164"/>
          <ac:spMkLst>
            <pc:docMk/>
            <pc:sldMk cId="1398601796" sldId="336"/>
            <ac:spMk id="25" creationId="{78843ACB-95A9-4EC5-BE5B-6767EC0C0867}"/>
          </ac:spMkLst>
        </pc:spChg>
        <pc:spChg chg="add mod">
          <ac:chgData name="Gwendoline Le-Huu" userId="d6c99726-2c83-40fa-b912-5b7902e4a58e" providerId="ADAL" clId="{A5460F9E-A156-45DA-9CCA-AFDE8F5364A3}" dt="2022-12-08T17:57:28.045" v="1926" actId="164"/>
          <ac:spMkLst>
            <pc:docMk/>
            <pc:sldMk cId="1398601796" sldId="336"/>
            <ac:spMk id="26" creationId="{1BA67421-CE99-4BA4-9647-AA878E848034}"/>
          </ac:spMkLst>
        </pc:spChg>
        <pc:grpChg chg="add mod ord">
          <ac:chgData name="Gwendoline Le-Huu" userId="d6c99726-2c83-40fa-b912-5b7902e4a58e" providerId="ADAL" clId="{A5460F9E-A156-45DA-9CCA-AFDE8F5364A3}" dt="2022-12-08T17:57:32.174" v="1927" actId="167"/>
          <ac:grpSpMkLst>
            <pc:docMk/>
            <pc:sldMk cId="1398601796" sldId="336"/>
            <ac:grpSpMk id="4" creationId="{564BE8E1-D5CC-451B-AB79-C386EFE7867B}"/>
          </ac:grpSpMkLst>
        </pc:grpChg>
        <pc:grpChg chg="add mod">
          <ac:chgData name="Gwendoline Le-Huu" userId="d6c99726-2c83-40fa-b912-5b7902e4a58e" providerId="ADAL" clId="{A5460F9E-A156-45DA-9CCA-AFDE8F5364A3}" dt="2022-12-08T17:56:33.405" v="1910" actId="1076"/>
          <ac:grpSpMkLst>
            <pc:docMk/>
            <pc:sldMk cId="1398601796" sldId="336"/>
            <ac:grpSpMk id="13" creationId="{701A864A-5B8B-4C30-A403-B2A1531AF457}"/>
          </ac:grpSpMkLst>
        </pc:grpChg>
        <pc:picChg chg="del">
          <ac:chgData name="Gwendoline Le-Huu" userId="d6c99726-2c83-40fa-b912-5b7902e4a58e" providerId="ADAL" clId="{A5460F9E-A156-45DA-9CCA-AFDE8F5364A3}" dt="2022-12-05T10:13:03.183" v="359" actId="478"/>
          <ac:picMkLst>
            <pc:docMk/>
            <pc:sldMk cId="1398601796" sldId="336"/>
            <ac:picMk id="3" creationId="{1BF145DB-6587-40EF-990B-4C7ED8F24C4C}"/>
          </ac:picMkLst>
        </pc:picChg>
        <pc:picChg chg="add mod ord">
          <ac:chgData name="Gwendoline Le-Huu" userId="d6c99726-2c83-40fa-b912-5b7902e4a58e" providerId="ADAL" clId="{A5460F9E-A156-45DA-9CCA-AFDE8F5364A3}" dt="2022-12-08T17:57:28.045" v="1926" actId="164"/>
          <ac:picMkLst>
            <pc:docMk/>
            <pc:sldMk cId="1398601796" sldId="336"/>
            <ac:picMk id="3" creationId="{39733671-7CB9-4556-9BEF-8AFA69C430E6}"/>
          </ac:picMkLst>
        </pc:picChg>
        <pc:picChg chg="add del mod">
          <ac:chgData name="Gwendoline Le-Huu" userId="d6c99726-2c83-40fa-b912-5b7902e4a58e" providerId="ADAL" clId="{A5460F9E-A156-45DA-9CCA-AFDE8F5364A3}" dt="2022-12-05T10:17:58.163" v="367" actId="478"/>
          <ac:picMkLst>
            <pc:docMk/>
            <pc:sldMk cId="1398601796" sldId="336"/>
            <ac:picMk id="4" creationId="{5ECD42A8-6587-460A-86A9-E91C2C99ED21}"/>
          </ac:picMkLst>
        </pc:picChg>
        <pc:picChg chg="add del mod">
          <ac:chgData name="Gwendoline Le-Huu" userId="d6c99726-2c83-40fa-b912-5b7902e4a58e" providerId="ADAL" clId="{A5460F9E-A156-45DA-9CCA-AFDE8F5364A3}" dt="2022-12-08T17:55:52.934" v="1899" actId="478"/>
          <ac:picMkLst>
            <pc:docMk/>
            <pc:sldMk cId="1398601796" sldId="336"/>
            <ac:picMk id="18" creationId="{5A58A312-BF33-4089-BF56-B3FA62C286D9}"/>
          </ac:picMkLst>
        </pc:picChg>
        <pc:picChg chg="add del mod ord">
          <ac:chgData name="Gwendoline Le-Huu" userId="d6c99726-2c83-40fa-b912-5b7902e4a58e" providerId="ADAL" clId="{A5460F9E-A156-45DA-9CCA-AFDE8F5364A3}" dt="2022-12-08T17:56:26.362" v="1908" actId="478"/>
          <ac:picMkLst>
            <pc:docMk/>
            <pc:sldMk cId="1398601796" sldId="336"/>
            <ac:picMk id="20" creationId="{D9014049-AF5B-4B3E-B23D-E13E5A339EE5}"/>
          </ac:picMkLst>
        </pc:picChg>
      </pc:sldChg>
      <pc:sldChg chg="addSp delSp modSp mod">
        <pc:chgData name="Gwendoline Le-Huu" userId="d6c99726-2c83-40fa-b912-5b7902e4a58e" providerId="ADAL" clId="{A5460F9E-A156-45DA-9CCA-AFDE8F5364A3}" dt="2022-12-08T14:12:53.867" v="651" actId="1076"/>
        <pc:sldMkLst>
          <pc:docMk/>
          <pc:sldMk cId="1605709476" sldId="337"/>
        </pc:sldMkLst>
        <pc:spChg chg="mod">
          <ac:chgData name="Gwendoline Le-Huu" userId="d6c99726-2c83-40fa-b912-5b7902e4a58e" providerId="ADAL" clId="{A5460F9E-A156-45DA-9CCA-AFDE8F5364A3}" dt="2022-12-08T14:12:53.867" v="651" actId="1076"/>
          <ac:spMkLst>
            <pc:docMk/>
            <pc:sldMk cId="1605709476" sldId="337"/>
            <ac:spMk id="20" creationId="{E0399314-3C7D-4152-9AD0-2D130D60BCB8}"/>
          </ac:spMkLst>
        </pc:spChg>
        <pc:picChg chg="add del">
          <ac:chgData name="Gwendoline Le-Huu" userId="d6c99726-2c83-40fa-b912-5b7902e4a58e" providerId="ADAL" clId="{A5460F9E-A156-45DA-9CCA-AFDE8F5364A3}" dt="2022-12-08T14:12:50.388" v="650" actId="478"/>
          <ac:picMkLst>
            <pc:docMk/>
            <pc:sldMk cId="1605709476" sldId="337"/>
            <ac:picMk id="2" creationId="{7E8AD55B-937B-48A9-A38A-2A248199C6B7}"/>
          </ac:picMkLst>
        </pc:picChg>
        <pc:picChg chg="add mod">
          <ac:chgData name="Gwendoline Le-Huu" userId="d6c99726-2c83-40fa-b912-5b7902e4a58e" providerId="ADAL" clId="{A5460F9E-A156-45DA-9CCA-AFDE8F5364A3}" dt="2022-12-08T14:11:13.212" v="596" actId="1076"/>
          <ac:picMkLst>
            <pc:docMk/>
            <pc:sldMk cId="1605709476" sldId="337"/>
            <ac:picMk id="4" creationId="{B5C58CEB-250F-4821-ABCE-5A6B1E829D19}"/>
          </ac:picMkLst>
        </pc:picChg>
      </pc:sldChg>
      <pc:sldChg chg="delSp modSp mod">
        <pc:chgData name="Gwendoline Le-Huu" userId="d6c99726-2c83-40fa-b912-5b7902e4a58e" providerId="ADAL" clId="{A5460F9E-A156-45DA-9CCA-AFDE8F5364A3}" dt="2022-12-08T18:00:24.106" v="1961" actId="1076"/>
        <pc:sldMkLst>
          <pc:docMk/>
          <pc:sldMk cId="720741407" sldId="363"/>
        </pc:sldMkLst>
        <pc:spChg chg="mod">
          <ac:chgData name="Gwendoline Le-Huu" userId="d6c99726-2c83-40fa-b912-5b7902e4a58e" providerId="ADAL" clId="{A5460F9E-A156-45DA-9CCA-AFDE8F5364A3}" dt="2022-12-08T18:00:24.106" v="1961" actId="1076"/>
          <ac:spMkLst>
            <pc:docMk/>
            <pc:sldMk cId="720741407" sldId="363"/>
            <ac:spMk id="16" creationId="{DFE5C678-6B8E-4B11-B14E-30CA532CA320}"/>
          </ac:spMkLst>
        </pc:spChg>
        <pc:grpChg chg="del">
          <ac:chgData name="Gwendoline Le-Huu" userId="d6c99726-2c83-40fa-b912-5b7902e4a58e" providerId="ADAL" clId="{A5460F9E-A156-45DA-9CCA-AFDE8F5364A3}" dt="2022-12-05T10:06:09.304" v="13" actId="478"/>
          <ac:grpSpMkLst>
            <pc:docMk/>
            <pc:sldMk cId="720741407" sldId="363"/>
            <ac:grpSpMk id="20" creationId="{6619F64F-480F-40DD-8608-9B79343A0252}"/>
          </ac:grpSpMkLst>
        </pc:grpChg>
      </pc:sldChg>
      <pc:sldChg chg="delSp modSp mod">
        <pc:chgData name="Gwendoline Le-Huu" userId="d6c99726-2c83-40fa-b912-5b7902e4a58e" providerId="ADAL" clId="{A5460F9E-A156-45DA-9CCA-AFDE8F5364A3}" dt="2022-12-08T14:18:08.643" v="749" actId="1076"/>
        <pc:sldMkLst>
          <pc:docMk/>
          <pc:sldMk cId="2814954156" sldId="364"/>
        </pc:sldMkLst>
        <pc:spChg chg="mod">
          <ac:chgData name="Gwendoline Le-Huu" userId="d6c99726-2c83-40fa-b912-5b7902e4a58e" providerId="ADAL" clId="{A5460F9E-A156-45DA-9CCA-AFDE8F5364A3}" dt="2022-12-08T14:18:08.643" v="749" actId="1076"/>
          <ac:spMkLst>
            <pc:docMk/>
            <pc:sldMk cId="2814954156" sldId="364"/>
            <ac:spMk id="16" creationId="{DFE5C678-6B8E-4B11-B14E-30CA532CA320}"/>
          </ac:spMkLst>
        </pc:spChg>
        <pc:grpChg chg="del">
          <ac:chgData name="Gwendoline Le-Huu" userId="d6c99726-2c83-40fa-b912-5b7902e4a58e" providerId="ADAL" clId="{A5460F9E-A156-45DA-9CCA-AFDE8F5364A3}" dt="2022-12-05T10:06:12.471" v="14" actId="478"/>
          <ac:grpSpMkLst>
            <pc:docMk/>
            <pc:sldMk cId="2814954156" sldId="364"/>
            <ac:grpSpMk id="17" creationId="{62F0F455-A7FA-439B-835F-93198CFF0F40}"/>
          </ac:grpSpMkLst>
        </pc:grpChg>
      </pc:sldChg>
      <pc:sldChg chg="delSp mod">
        <pc:chgData name="Gwendoline Le-Huu" userId="d6c99726-2c83-40fa-b912-5b7902e4a58e" providerId="ADAL" clId="{A5460F9E-A156-45DA-9CCA-AFDE8F5364A3}" dt="2022-12-05T10:05:40.671" v="9" actId="21"/>
        <pc:sldMkLst>
          <pc:docMk/>
          <pc:sldMk cId="2424474588" sldId="408"/>
        </pc:sldMkLst>
        <pc:grpChg chg="del">
          <ac:chgData name="Gwendoline Le-Huu" userId="d6c99726-2c83-40fa-b912-5b7902e4a58e" providerId="ADAL" clId="{A5460F9E-A156-45DA-9CCA-AFDE8F5364A3}" dt="2022-12-05T10:05:40.671" v="9" actId="21"/>
          <ac:grpSpMkLst>
            <pc:docMk/>
            <pc:sldMk cId="2424474588" sldId="408"/>
            <ac:grpSpMk id="14" creationId="{0336E11C-F573-4020-821B-56D821B7730A}"/>
          </ac:grpSpMkLst>
        </pc:grpChg>
      </pc:sldChg>
      <pc:sldChg chg="addSp delSp modSp mod">
        <pc:chgData name="Gwendoline Le-Huu" userId="d6c99726-2c83-40fa-b912-5b7902e4a58e" providerId="ADAL" clId="{A5460F9E-A156-45DA-9CCA-AFDE8F5364A3}" dt="2022-12-08T17:39:36.919" v="1353" actId="20577"/>
        <pc:sldMkLst>
          <pc:docMk/>
          <pc:sldMk cId="3120412831" sldId="415"/>
        </pc:sldMkLst>
        <pc:spChg chg="mod">
          <ac:chgData name="Gwendoline Le-Huu" userId="d6c99726-2c83-40fa-b912-5b7902e4a58e" providerId="ADAL" clId="{A5460F9E-A156-45DA-9CCA-AFDE8F5364A3}" dt="2022-12-08T17:39:36.919" v="1353" actId="20577"/>
          <ac:spMkLst>
            <pc:docMk/>
            <pc:sldMk cId="3120412831" sldId="415"/>
            <ac:spMk id="13" creationId="{BB68E4F5-C12E-4BAE-A075-6D9F5C6593BE}"/>
          </ac:spMkLst>
        </pc:spChg>
        <pc:spChg chg="mod">
          <ac:chgData name="Gwendoline Le-Huu" userId="d6c99726-2c83-40fa-b912-5b7902e4a58e" providerId="ADAL" clId="{A5460F9E-A156-45DA-9CCA-AFDE8F5364A3}" dt="2022-12-08T17:39:17.260" v="1335"/>
          <ac:spMkLst>
            <pc:docMk/>
            <pc:sldMk cId="3120412831" sldId="415"/>
            <ac:spMk id="15" creationId="{0E8004F7-D028-4215-83F4-E014B7A60D4C}"/>
          </ac:spMkLst>
        </pc:spChg>
        <pc:spChg chg="mod">
          <ac:chgData name="Gwendoline Le-Huu" userId="d6c99726-2c83-40fa-b912-5b7902e4a58e" providerId="ADAL" clId="{A5460F9E-A156-45DA-9CCA-AFDE8F5364A3}" dt="2022-12-08T17:39:17.260" v="1335"/>
          <ac:spMkLst>
            <pc:docMk/>
            <pc:sldMk cId="3120412831" sldId="415"/>
            <ac:spMk id="16" creationId="{A69D3EAC-7BA7-4EE6-AB01-CEA71DEDF915}"/>
          </ac:spMkLst>
        </pc:spChg>
        <pc:grpChg chg="add mod">
          <ac:chgData name="Gwendoline Le-Huu" userId="d6c99726-2c83-40fa-b912-5b7902e4a58e" providerId="ADAL" clId="{A5460F9E-A156-45DA-9CCA-AFDE8F5364A3}" dt="2022-12-08T17:39:27.522" v="1346" actId="1036"/>
          <ac:grpSpMkLst>
            <pc:docMk/>
            <pc:sldMk cId="3120412831" sldId="415"/>
            <ac:grpSpMk id="14" creationId="{3F4D309E-0528-4A65-BD4E-6EB234DB511A}"/>
          </ac:grpSpMkLst>
        </pc:grpChg>
        <pc:picChg chg="add mod">
          <ac:chgData name="Gwendoline Le-Huu" userId="d6c99726-2c83-40fa-b912-5b7902e4a58e" providerId="ADAL" clId="{A5460F9E-A156-45DA-9CCA-AFDE8F5364A3}" dt="2022-12-08T17:37:52.568" v="1334" actId="1076"/>
          <ac:picMkLst>
            <pc:docMk/>
            <pc:sldMk cId="3120412831" sldId="415"/>
            <ac:picMk id="3" creationId="{61E2EF1C-4111-4CA6-8FD3-26084A8EB319}"/>
          </ac:picMkLst>
        </pc:picChg>
        <pc:picChg chg="del">
          <ac:chgData name="Gwendoline Le-Huu" userId="d6c99726-2c83-40fa-b912-5b7902e4a58e" providerId="ADAL" clId="{A5460F9E-A156-45DA-9CCA-AFDE8F5364A3}" dt="2022-12-08T14:17:33.063" v="746" actId="478"/>
          <ac:picMkLst>
            <pc:docMk/>
            <pc:sldMk cId="3120412831" sldId="415"/>
            <ac:picMk id="4" creationId="{0170C491-7987-4603-8BEC-95D662ED945C}"/>
          </ac:picMkLst>
        </pc:picChg>
      </pc:sldChg>
      <pc:sldChg chg="addSp delSp modSp mod">
        <pc:chgData name="Gwendoline Le-Huu" userId="d6c99726-2c83-40fa-b912-5b7902e4a58e" providerId="ADAL" clId="{A5460F9E-A156-45DA-9CCA-AFDE8F5364A3}" dt="2022-12-08T17:59:37.807" v="1944" actId="20577"/>
        <pc:sldMkLst>
          <pc:docMk/>
          <pc:sldMk cId="3530687376" sldId="426"/>
        </pc:sldMkLst>
        <pc:spChg chg="mod">
          <ac:chgData name="Gwendoline Le-Huu" userId="d6c99726-2c83-40fa-b912-5b7902e4a58e" providerId="ADAL" clId="{A5460F9E-A156-45DA-9CCA-AFDE8F5364A3}" dt="2022-12-08T17:58:43.567" v="1936"/>
          <ac:spMkLst>
            <pc:docMk/>
            <pc:sldMk cId="3530687376" sldId="426"/>
            <ac:spMk id="13" creationId="{E38CA512-364C-4F2D-AD5F-024757E37B3D}"/>
          </ac:spMkLst>
        </pc:spChg>
        <pc:spChg chg="mod">
          <ac:chgData name="Gwendoline Le-Huu" userId="d6c99726-2c83-40fa-b912-5b7902e4a58e" providerId="ADAL" clId="{A5460F9E-A156-45DA-9CCA-AFDE8F5364A3}" dt="2022-12-08T17:58:43.567" v="1936"/>
          <ac:spMkLst>
            <pc:docMk/>
            <pc:sldMk cId="3530687376" sldId="426"/>
            <ac:spMk id="14" creationId="{BA8454E4-473B-473B-AC45-DB91A8505E40}"/>
          </ac:spMkLst>
        </pc:spChg>
        <pc:spChg chg="mod">
          <ac:chgData name="Gwendoline Le-Huu" userId="d6c99726-2c83-40fa-b912-5b7902e4a58e" providerId="ADAL" clId="{A5460F9E-A156-45DA-9CCA-AFDE8F5364A3}" dt="2022-12-08T17:59:37.807" v="1944" actId="20577"/>
          <ac:spMkLst>
            <pc:docMk/>
            <pc:sldMk cId="3530687376" sldId="426"/>
            <ac:spMk id="20" creationId="{E0399314-3C7D-4152-9AD0-2D130D60BCB8}"/>
          </ac:spMkLst>
        </pc:spChg>
        <pc:grpChg chg="add mod">
          <ac:chgData name="Gwendoline Le-Huu" userId="d6c99726-2c83-40fa-b912-5b7902e4a58e" providerId="ADAL" clId="{A5460F9E-A156-45DA-9CCA-AFDE8F5364A3}" dt="2022-12-08T17:58:47.422" v="1937" actId="1076"/>
          <ac:grpSpMkLst>
            <pc:docMk/>
            <pc:sldMk cId="3530687376" sldId="426"/>
            <ac:grpSpMk id="12" creationId="{8F0F7F45-CE67-4760-98E9-DC1FF94A5E80}"/>
          </ac:grpSpMkLst>
        </pc:grpChg>
        <pc:picChg chg="del">
          <ac:chgData name="Gwendoline Le-Huu" userId="d6c99726-2c83-40fa-b912-5b7902e4a58e" providerId="ADAL" clId="{A5460F9E-A156-45DA-9CCA-AFDE8F5364A3}" dt="2022-12-08T14:15:48.440" v="745" actId="478"/>
          <ac:picMkLst>
            <pc:docMk/>
            <pc:sldMk cId="3530687376" sldId="426"/>
            <ac:picMk id="3" creationId="{90E11CEC-91CC-4D11-B64C-3F9D3DC312D0}"/>
          </ac:picMkLst>
        </pc:picChg>
        <pc:picChg chg="add mod">
          <ac:chgData name="Gwendoline Le-Huu" userId="d6c99726-2c83-40fa-b912-5b7902e4a58e" providerId="ADAL" clId="{A5460F9E-A156-45DA-9CCA-AFDE8F5364A3}" dt="2022-12-08T17:58:35.101" v="1935" actId="1076"/>
          <ac:picMkLst>
            <pc:docMk/>
            <pc:sldMk cId="3530687376" sldId="426"/>
            <ac:picMk id="3" creationId="{A1E9FB7D-3684-4CB0-B50F-3CF6EA3180F0}"/>
          </ac:picMkLst>
        </pc:picChg>
      </pc:sldChg>
      <pc:sldChg chg="modSp mod">
        <pc:chgData name="Gwendoline Le-Huu" userId="d6c99726-2c83-40fa-b912-5b7902e4a58e" providerId="ADAL" clId="{A5460F9E-A156-45DA-9CCA-AFDE8F5364A3}" dt="2022-12-08T14:42:35.649" v="1154" actId="1076"/>
        <pc:sldMkLst>
          <pc:docMk/>
          <pc:sldMk cId="1963794356" sldId="429"/>
        </pc:sldMkLst>
        <pc:spChg chg="mod">
          <ac:chgData name="Gwendoline Le-Huu" userId="d6c99726-2c83-40fa-b912-5b7902e4a58e" providerId="ADAL" clId="{A5460F9E-A156-45DA-9CCA-AFDE8F5364A3}" dt="2022-12-08T14:42:35.649" v="1154" actId="1076"/>
          <ac:spMkLst>
            <pc:docMk/>
            <pc:sldMk cId="1963794356" sldId="429"/>
            <ac:spMk id="17" creationId="{4D5F11F4-6978-4FAC-8530-093B2F668039}"/>
          </ac:spMkLst>
        </pc:spChg>
      </pc:sldChg>
      <pc:sldChg chg="addSp delSp modSp mod">
        <pc:chgData name="Gwendoline Le-Huu" userId="d6c99726-2c83-40fa-b912-5b7902e4a58e" providerId="ADAL" clId="{A5460F9E-A156-45DA-9CCA-AFDE8F5364A3}" dt="2022-12-08T14:44:36.647" v="1288" actId="20577"/>
        <pc:sldMkLst>
          <pc:docMk/>
          <pc:sldMk cId="343199515" sldId="431"/>
        </pc:sldMkLst>
        <pc:spChg chg="mod">
          <ac:chgData name="Gwendoline Le-Huu" userId="d6c99726-2c83-40fa-b912-5b7902e4a58e" providerId="ADAL" clId="{A5460F9E-A156-45DA-9CCA-AFDE8F5364A3}" dt="2022-12-08T14:44:36.647" v="1288" actId="20577"/>
          <ac:spMkLst>
            <pc:docMk/>
            <pc:sldMk cId="343199515" sldId="431"/>
            <ac:spMk id="13" creationId="{BB68E4F5-C12E-4BAE-A075-6D9F5C6593BE}"/>
          </ac:spMkLst>
        </pc:spChg>
        <pc:spChg chg="mod">
          <ac:chgData name="Gwendoline Le-Huu" userId="d6c99726-2c83-40fa-b912-5b7902e4a58e" providerId="ADAL" clId="{A5460F9E-A156-45DA-9CCA-AFDE8F5364A3}" dt="2022-12-08T14:41:36.722" v="1148"/>
          <ac:spMkLst>
            <pc:docMk/>
            <pc:sldMk cId="343199515" sldId="431"/>
            <ac:spMk id="15" creationId="{C73FA21F-FC2A-4625-9580-ABF240B2961F}"/>
          </ac:spMkLst>
        </pc:spChg>
        <pc:spChg chg="mod">
          <ac:chgData name="Gwendoline Le-Huu" userId="d6c99726-2c83-40fa-b912-5b7902e4a58e" providerId="ADAL" clId="{A5460F9E-A156-45DA-9CCA-AFDE8F5364A3}" dt="2022-12-08T14:41:36.722" v="1148"/>
          <ac:spMkLst>
            <pc:docMk/>
            <pc:sldMk cId="343199515" sldId="431"/>
            <ac:spMk id="16" creationId="{57757B6B-9488-445E-9463-A34CB025A584}"/>
          </ac:spMkLst>
        </pc:spChg>
        <pc:grpChg chg="add mod">
          <ac:chgData name="Gwendoline Le-Huu" userId="d6c99726-2c83-40fa-b912-5b7902e4a58e" providerId="ADAL" clId="{A5460F9E-A156-45DA-9CCA-AFDE8F5364A3}" dt="2022-12-08T14:41:47.530" v="1152" actId="1038"/>
          <ac:grpSpMkLst>
            <pc:docMk/>
            <pc:sldMk cId="343199515" sldId="431"/>
            <ac:grpSpMk id="14" creationId="{62C5822D-C99E-4832-A934-F0D7AC6C219B}"/>
          </ac:grpSpMkLst>
        </pc:grpChg>
        <pc:picChg chg="add mod">
          <ac:chgData name="Gwendoline Le-Huu" userId="d6c99726-2c83-40fa-b912-5b7902e4a58e" providerId="ADAL" clId="{A5460F9E-A156-45DA-9CCA-AFDE8F5364A3}" dt="2022-12-08T14:40:19.883" v="1032" actId="1076"/>
          <ac:picMkLst>
            <pc:docMk/>
            <pc:sldMk cId="343199515" sldId="431"/>
            <ac:picMk id="3" creationId="{CBF3A34C-8908-4122-88D7-3D150A3AF2FE}"/>
          </ac:picMkLst>
        </pc:picChg>
        <pc:picChg chg="del">
          <ac:chgData name="Gwendoline Le-Huu" userId="d6c99726-2c83-40fa-b912-5b7902e4a58e" providerId="ADAL" clId="{A5460F9E-A156-45DA-9CCA-AFDE8F5364A3}" dt="2022-12-08T14:40:21.832" v="1033" actId="478"/>
          <ac:picMkLst>
            <pc:docMk/>
            <pc:sldMk cId="343199515" sldId="431"/>
            <ac:picMk id="4" creationId="{0D9AA3FA-68C0-48BF-AF51-8BB05C3700C7}"/>
          </ac:picMkLst>
        </pc:picChg>
      </pc:sldChg>
      <pc:sldChg chg="addSp delSp modSp mod">
        <pc:chgData name="Gwendoline Le-Huu" userId="d6c99726-2c83-40fa-b912-5b7902e4a58e" providerId="ADAL" clId="{A5460F9E-A156-45DA-9CCA-AFDE8F5364A3}" dt="2022-12-08T14:44:20.876" v="1231" actId="20577"/>
        <pc:sldMkLst>
          <pc:docMk/>
          <pc:sldMk cId="2213993623" sldId="433"/>
        </pc:sldMkLst>
        <pc:spChg chg="mod">
          <ac:chgData name="Gwendoline Le-Huu" userId="d6c99726-2c83-40fa-b912-5b7902e4a58e" providerId="ADAL" clId="{A5460F9E-A156-45DA-9CCA-AFDE8F5364A3}" dt="2022-12-08T14:44:20.876" v="1231" actId="20577"/>
          <ac:spMkLst>
            <pc:docMk/>
            <pc:sldMk cId="2213993623" sldId="433"/>
            <ac:spMk id="15" creationId="{9F6DD9E0-6514-4759-8B4B-B30BF2E0F72A}"/>
          </ac:spMkLst>
        </pc:spChg>
        <pc:spChg chg="mod">
          <ac:chgData name="Gwendoline Le-Huu" userId="d6c99726-2c83-40fa-b912-5b7902e4a58e" providerId="ADAL" clId="{A5460F9E-A156-45DA-9CCA-AFDE8F5364A3}" dt="2022-12-08T14:44:00.818" v="1170"/>
          <ac:spMkLst>
            <pc:docMk/>
            <pc:sldMk cId="2213993623" sldId="433"/>
            <ac:spMk id="16" creationId="{748AAFE9-5A79-4053-9874-0771406A4C29}"/>
          </ac:spMkLst>
        </pc:spChg>
        <pc:spChg chg="mod">
          <ac:chgData name="Gwendoline Le-Huu" userId="d6c99726-2c83-40fa-b912-5b7902e4a58e" providerId="ADAL" clId="{A5460F9E-A156-45DA-9CCA-AFDE8F5364A3}" dt="2022-12-08T14:44:00.818" v="1170"/>
          <ac:spMkLst>
            <pc:docMk/>
            <pc:sldMk cId="2213993623" sldId="433"/>
            <ac:spMk id="17" creationId="{A090C21C-B42C-4F7F-92B4-84F73D2AF19D}"/>
          </ac:spMkLst>
        </pc:spChg>
        <pc:grpChg chg="add mod">
          <ac:chgData name="Gwendoline Le-Huu" userId="d6c99726-2c83-40fa-b912-5b7902e4a58e" providerId="ADAL" clId="{A5460F9E-A156-45DA-9CCA-AFDE8F5364A3}" dt="2022-12-08T14:44:09.493" v="1173" actId="1038"/>
          <ac:grpSpMkLst>
            <pc:docMk/>
            <pc:sldMk cId="2213993623" sldId="433"/>
            <ac:grpSpMk id="13" creationId="{6E604CA1-4D17-47AD-93E1-26DA91054847}"/>
          </ac:grpSpMkLst>
        </pc:grpChg>
        <pc:picChg chg="add mod">
          <ac:chgData name="Gwendoline Le-Huu" userId="d6c99726-2c83-40fa-b912-5b7902e4a58e" providerId="ADAL" clId="{A5460F9E-A156-45DA-9CCA-AFDE8F5364A3}" dt="2022-12-08T14:43:18.066" v="1164" actId="1076"/>
          <ac:picMkLst>
            <pc:docMk/>
            <pc:sldMk cId="2213993623" sldId="433"/>
            <ac:picMk id="3" creationId="{7A718D36-B152-4D7C-A97F-F22C67FD1CB8}"/>
          </ac:picMkLst>
        </pc:picChg>
        <pc:picChg chg="add del">
          <ac:chgData name="Gwendoline Le-Huu" userId="d6c99726-2c83-40fa-b912-5b7902e4a58e" providerId="ADAL" clId="{A5460F9E-A156-45DA-9CCA-AFDE8F5364A3}" dt="2022-12-08T14:43:15.557" v="1163" actId="478"/>
          <ac:picMkLst>
            <pc:docMk/>
            <pc:sldMk cId="2213993623" sldId="433"/>
            <ac:picMk id="14" creationId="{00BD3222-6B51-4B0E-A046-E94997506F6E}"/>
          </ac:picMkLst>
        </pc:picChg>
      </pc:sldChg>
      <pc:sldChg chg="modSp mod">
        <pc:chgData name="Gwendoline Le-Huu" userId="d6c99726-2c83-40fa-b912-5b7902e4a58e" providerId="ADAL" clId="{A5460F9E-A156-45DA-9CCA-AFDE8F5364A3}" dt="2022-12-08T14:45:21.060" v="1296" actId="1076"/>
        <pc:sldMkLst>
          <pc:docMk/>
          <pc:sldMk cId="2034486126" sldId="434"/>
        </pc:sldMkLst>
        <pc:spChg chg="mod">
          <ac:chgData name="Gwendoline Le-Huu" userId="d6c99726-2c83-40fa-b912-5b7902e4a58e" providerId="ADAL" clId="{A5460F9E-A156-45DA-9CCA-AFDE8F5364A3}" dt="2022-12-08T14:45:21.060" v="1296" actId="1076"/>
          <ac:spMkLst>
            <pc:docMk/>
            <pc:sldMk cId="2034486126" sldId="434"/>
            <ac:spMk id="18" creationId="{A7A1C03E-F78B-45FA-B0A1-C926BB1D8F7F}"/>
          </ac:spMkLst>
        </pc:spChg>
      </pc:sldChg>
      <pc:sldChg chg="addSp delSp modSp mod">
        <pc:chgData name="Gwendoline Le-Huu" userId="d6c99726-2c83-40fa-b912-5b7902e4a58e" providerId="ADAL" clId="{A5460F9E-A156-45DA-9CCA-AFDE8F5364A3}" dt="2022-12-08T14:52:47.023" v="1326" actId="1037"/>
        <pc:sldMkLst>
          <pc:docMk/>
          <pc:sldMk cId="2036864545" sldId="435"/>
        </pc:sldMkLst>
        <pc:spChg chg="ord">
          <ac:chgData name="Gwendoline Le-Huu" userId="d6c99726-2c83-40fa-b912-5b7902e4a58e" providerId="ADAL" clId="{A5460F9E-A156-45DA-9CCA-AFDE8F5364A3}" dt="2022-12-08T14:46:00.342" v="1305" actId="167"/>
          <ac:spMkLst>
            <pc:docMk/>
            <pc:sldMk cId="2036864545" sldId="435"/>
            <ac:spMk id="11" creationId="{F2B3A5AA-9B08-4E2A-90A2-E73508917930}"/>
          </ac:spMkLst>
        </pc:spChg>
        <pc:spChg chg="mod">
          <ac:chgData name="Gwendoline Le-Huu" userId="d6c99726-2c83-40fa-b912-5b7902e4a58e" providerId="ADAL" clId="{A5460F9E-A156-45DA-9CCA-AFDE8F5364A3}" dt="2022-12-08T14:52:39.471" v="1315"/>
          <ac:spMkLst>
            <pc:docMk/>
            <pc:sldMk cId="2036864545" sldId="435"/>
            <ac:spMk id="14" creationId="{A2F52F55-A625-46B6-9E10-EFEF7A317FE8}"/>
          </ac:spMkLst>
        </pc:spChg>
        <pc:spChg chg="mod">
          <ac:chgData name="Gwendoline Le-Huu" userId="d6c99726-2c83-40fa-b912-5b7902e4a58e" providerId="ADAL" clId="{A5460F9E-A156-45DA-9CCA-AFDE8F5364A3}" dt="2022-12-08T14:52:39.471" v="1315"/>
          <ac:spMkLst>
            <pc:docMk/>
            <pc:sldMk cId="2036864545" sldId="435"/>
            <ac:spMk id="16" creationId="{6E526A98-C295-43E6-B826-4F6ED462330D}"/>
          </ac:spMkLst>
        </pc:spChg>
        <pc:spChg chg="mod">
          <ac:chgData name="Gwendoline Le-Huu" userId="d6c99726-2c83-40fa-b912-5b7902e4a58e" providerId="ADAL" clId="{A5460F9E-A156-45DA-9CCA-AFDE8F5364A3}" dt="2022-12-08T14:52:31.067" v="1314" actId="1076"/>
          <ac:spMkLst>
            <pc:docMk/>
            <pc:sldMk cId="2036864545" sldId="435"/>
            <ac:spMk id="18" creationId="{DEF872BC-8F17-441E-B272-EF10CF0C662A}"/>
          </ac:spMkLst>
        </pc:spChg>
        <pc:grpChg chg="add mod">
          <ac:chgData name="Gwendoline Le-Huu" userId="d6c99726-2c83-40fa-b912-5b7902e4a58e" providerId="ADAL" clId="{A5460F9E-A156-45DA-9CCA-AFDE8F5364A3}" dt="2022-12-08T14:52:47.023" v="1326" actId="1037"/>
          <ac:grpSpMkLst>
            <pc:docMk/>
            <pc:sldMk cId="2036864545" sldId="435"/>
            <ac:grpSpMk id="13" creationId="{6A614AC6-CD84-4509-8995-DBF266775C65}"/>
          </ac:grpSpMkLst>
        </pc:grpChg>
        <pc:picChg chg="add mod ord">
          <ac:chgData name="Gwendoline Le-Huu" userId="d6c99726-2c83-40fa-b912-5b7902e4a58e" providerId="ADAL" clId="{A5460F9E-A156-45DA-9CCA-AFDE8F5364A3}" dt="2022-12-08T14:45:54.096" v="1303" actId="167"/>
          <ac:picMkLst>
            <pc:docMk/>
            <pc:sldMk cId="2036864545" sldId="435"/>
            <ac:picMk id="3" creationId="{9743CC92-F5DA-41A9-B025-9E435D052D56}"/>
          </ac:picMkLst>
        </pc:picChg>
        <pc:picChg chg="del">
          <ac:chgData name="Gwendoline Le-Huu" userId="d6c99726-2c83-40fa-b912-5b7902e4a58e" providerId="ADAL" clId="{A5460F9E-A156-45DA-9CCA-AFDE8F5364A3}" dt="2022-12-08T14:45:56.146" v="1304" actId="478"/>
          <ac:picMkLst>
            <pc:docMk/>
            <pc:sldMk cId="2036864545" sldId="435"/>
            <ac:picMk id="15" creationId="{93E5FF09-7D14-4614-961A-5C5DFCB272E4}"/>
          </ac:picMkLst>
        </pc:picChg>
      </pc:sldChg>
      <pc:sldChg chg="delSp mod">
        <pc:chgData name="Gwendoline Le-Huu" userId="d6c99726-2c83-40fa-b912-5b7902e4a58e" providerId="ADAL" clId="{A5460F9E-A156-45DA-9CCA-AFDE8F5364A3}" dt="2022-12-05T10:05:50.508" v="10" actId="478"/>
        <pc:sldMkLst>
          <pc:docMk/>
          <pc:sldMk cId="167584544" sldId="437"/>
        </pc:sldMkLst>
        <pc:grpChg chg="del">
          <ac:chgData name="Gwendoline Le-Huu" userId="d6c99726-2c83-40fa-b912-5b7902e4a58e" providerId="ADAL" clId="{A5460F9E-A156-45DA-9CCA-AFDE8F5364A3}" dt="2022-12-05T10:05:50.508" v="10" actId="478"/>
          <ac:grpSpMkLst>
            <pc:docMk/>
            <pc:sldMk cId="167584544" sldId="437"/>
            <ac:grpSpMk id="14" creationId="{1B0ABE3D-3AA1-4947-925E-510176F4DA39}"/>
          </ac:grpSpMkLst>
        </pc:grpChg>
      </pc:sldChg>
      <pc:sldChg chg="delSp mod">
        <pc:chgData name="Gwendoline Le-Huu" userId="d6c99726-2c83-40fa-b912-5b7902e4a58e" providerId="ADAL" clId="{A5460F9E-A156-45DA-9CCA-AFDE8F5364A3}" dt="2022-12-05T10:05:57.855" v="12" actId="478"/>
        <pc:sldMkLst>
          <pc:docMk/>
          <pc:sldMk cId="2035017839" sldId="438"/>
        </pc:sldMkLst>
        <pc:grpChg chg="del">
          <ac:chgData name="Gwendoline Le-Huu" userId="d6c99726-2c83-40fa-b912-5b7902e4a58e" providerId="ADAL" clId="{A5460F9E-A156-45DA-9CCA-AFDE8F5364A3}" dt="2022-12-05T10:05:57.855" v="12" actId="478"/>
          <ac:grpSpMkLst>
            <pc:docMk/>
            <pc:sldMk cId="2035017839" sldId="438"/>
            <ac:grpSpMk id="16" creationId="{CE2BD36D-7BB4-4F25-BD37-D948DC7D3BB9}"/>
          </ac:grpSpMkLst>
        </pc:grpChg>
      </pc:sldChg>
      <pc:sldChg chg="delSp mod">
        <pc:chgData name="Gwendoline Le-Huu" userId="d6c99726-2c83-40fa-b912-5b7902e4a58e" providerId="ADAL" clId="{A5460F9E-A156-45DA-9CCA-AFDE8F5364A3}" dt="2022-12-05T10:05:54.557" v="11" actId="478"/>
        <pc:sldMkLst>
          <pc:docMk/>
          <pc:sldMk cId="2573990358" sldId="439"/>
        </pc:sldMkLst>
        <pc:grpChg chg="del">
          <ac:chgData name="Gwendoline Le-Huu" userId="d6c99726-2c83-40fa-b912-5b7902e4a58e" providerId="ADAL" clId="{A5460F9E-A156-45DA-9CCA-AFDE8F5364A3}" dt="2022-12-05T10:05:54.557" v="11" actId="478"/>
          <ac:grpSpMkLst>
            <pc:docMk/>
            <pc:sldMk cId="2573990358" sldId="439"/>
            <ac:grpSpMk id="14" creationId="{B64B22C0-F27D-4726-A678-BB3A2CCAF732}"/>
          </ac:grpSpMkLst>
        </pc:grpChg>
      </pc:sldChg>
      <pc:sldChg chg="delSp mod">
        <pc:chgData name="Gwendoline Le-Huu" userId="d6c99726-2c83-40fa-b912-5b7902e4a58e" providerId="ADAL" clId="{A5460F9E-A156-45DA-9CCA-AFDE8F5364A3}" dt="2022-12-05T10:05:27.815" v="8" actId="21"/>
        <pc:sldMkLst>
          <pc:docMk/>
          <pc:sldMk cId="3803755453" sldId="440"/>
        </pc:sldMkLst>
        <pc:grpChg chg="del">
          <ac:chgData name="Gwendoline Le-Huu" userId="d6c99726-2c83-40fa-b912-5b7902e4a58e" providerId="ADAL" clId="{A5460F9E-A156-45DA-9CCA-AFDE8F5364A3}" dt="2022-12-05T10:05:27.815" v="8" actId="21"/>
          <ac:grpSpMkLst>
            <pc:docMk/>
            <pc:sldMk cId="3803755453" sldId="440"/>
            <ac:grpSpMk id="18" creationId="{52F35638-7F49-4D72-8AA2-298625FD3382}"/>
          </ac:grpSpMkLst>
        </pc:grpChg>
      </pc:sldChg>
      <pc:sldChg chg="addSp delSp modSp add mod">
        <pc:chgData name="Gwendoline Le-Huu" userId="d6c99726-2c83-40fa-b912-5b7902e4a58e" providerId="ADAL" clId="{A5460F9E-A156-45DA-9CCA-AFDE8F5364A3}" dt="2022-12-08T17:57:47.878" v="1930" actId="1076"/>
        <pc:sldMkLst>
          <pc:docMk/>
          <pc:sldMk cId="1695123007" sldId="441"/>
        </pc:sldMkLst>
        <pc:spChg chg="add del">
          <ac:chgData name="Gwendoline Le-Huu" userId="d6c99726-2c83-40fa-b912-5b7902e4a58e" providerId="ADAL" clId="{A5460F9E-A156-45DA-9CCA-AFDE8F5364A3}" dt="2022-12-08T14:09:02.470" v="588" actId="478"/>
          <ac:spMkLst>
            <pc:docMk/>
            <pc:sldMk cId="1695123007" sldId="441"/>
            <ac:spMk id="9" creationId="{B590A5FD-3423-4F6B-85E3-9077B73CEFE9}"/>
          </ac:spMkLst>
        </pc:spChg>
        <pc:spChg chg="mod">
          <ac:chgData name="Gwendoline Le-Huu" userId="d6c99726-2c83-40fa-b912-5b7902e4a58e" providerId="ADAL" clId="{A5460F9E-A156-45DA-9CCA-AFDE8F5364A3}" dt="2022-12-08T14:07:09.011" v="586" actId="1076"/>
          <ac:spMkLst>
            <pc:docMk/>
            <pc:sldMk cId="1695123007" sldId="441"/>
            <ac:spMk id="10" creationId="{13DD74D4-015B-4ED1-8E1B-9A719ADDBC29}"/>
          </ac:spMkLst>
        </pc:spChg>
        <pc:spChg chg="mod">
          <ac:chgData name="Gwendoline Le-Huu" userId="d6c99726-2c83-40fa-b912-5b7902e4a58e" providerId="ADAL" clId="{A5460F9E-A156-45DA-9CCA-AFDE8F5364A3}" dt="2022-12-08T17:57:44.560" v="1929"/>
          <ac:spMkLst>
            <pc:docMk/>
            <pc:sldMk cId="1695123007" sldId="441"/>
            <ac:spMk id="12" creationId="{9F835FA1-3A3B-4E82-B515-3A8033A90B9D}"/>
          </ac:spMkLst>
        </pc:spChg>
        <pc:spChg chg="mod">
          <ac:chgData name="Gwendoline Le-Huu" userId="d6c99726-2c83-40fa-b912-5b7902e4a58e" providerId="ADAL" clId="{A5460F9E-A156-45DA-9CCA-AFDE8F5364A3}" dt="2022-12-08T17:57:44.560" v="1929"/>
          <ac:spMkLst>
            <pc:docMk/>
            <pc:sldMk cId="1695123007" sldId="441"/>
            <ac:spMk id="13" creationId="{A8E90BBC-AF15-41E0-9720-F9B4A7906E17}"/>
          </ac:spMkLst>
        </pc:spChg>
        <pc:grpChg chg="add mod">
          <ac:chgData name="Gwendoline Le-Huu" userId="d6c99726-2c83-40fa-b912-5b7902e4a58e" providerId="ADAL" clId="{A5460F9E-A156-45DA-9CCA-AFDE8F5364A3}" dt="2022-12-08T17:57:47.878" v="1930" actId="1076"/>
          <ac:grpSpMkLst>
            <pc:docMk/>
            <pc:sldMk cId="1695123007" sldId="441"/>
            <ac:grpSpMk id="9" creationId="{28A3FAF2-56D2-4B87-8DC0-75502D2B0CDA}"/>
          </ac:grpSpMkLst>
        </pc:grpChg>
        <pc:grpChg chg="del">
          <ac:chgData name="Gwendoline Le-Huu" userId="d6c99726-2c83-40fa-b912-5b7902e4a58e" providerId="ADAL" clId="{A5460F9E-A156-45DA-9CCA-AFDE8F5364A3}" dt="2022-12-05T10:18:47.451" v="375" actId="478"/>
          <ac:grpSpMkLst>
            <pc:docMk/>
            <pc:sldMk cId="1695123007" sldId="441"/>
            <ac:grpSpMk id="13" creationId="{701A864A-5B8B-4C30-A403-B2A1531AF457}"/>
          </ac:grpSpMkLst>
        </pc:grpChg>
        <pc:grpChg chg="mod">
          <ac:chgData name="Gwendoline Le-Huu" userId="d6c99726-2c83-40fa-b912-5b7902e4a58e" providerId="ADAL" clId="{A5460F9E-A156-45DA-9CCA-AFDE8F5364A3}" dt="2022-12-08T14:07:04.846" v="585" actId="1076"/>
          <ac:grpSpMkLst>
            <pc:docMk/>
            <pc:sldMk cId="1695123007" sldId="441"/>
            <ac:grpSpMk id="15" creationId="{DBD7DA87-C8BD-41EC-A392-72FA627F6311}"/>
          </ac:grpSpMkLst>
        </pc:grpChg>
        <pc:picChg chg="add mod">
          <ac:chgData name="Gwendoline Le-Huu" userId="d6c99726-2c83-40fa-b912-5b7902e4a58e" providerId="ADAL" clId="{A5460F9E-A156-45DA-9CCA-AFDE8F5364A3}" dt="2022-12-08T14:09:29.743" v="591" actId="1076"/>
          <ac:picMkLst>
            <pc:docMk/>
            <pc:sldMk cId="1695123007" sldId="441"/>
            <ac:picMk id="4" creationId="{3E6AF119-87DA-42E2-A008-39B9FEDE7F72}"/>
          </ac:picMkLst>
        </pc:picChg>
      </pc:sldChg>
      <pc:sldChg chg="addSp delSp modSp add mod">
        <pc:chgData name="Gwendoline Le-Huu" userId="d6c99726-2c83-40fa-b912-5b7902e4a58e" providerId="ADAL" clId="{A5460F9E-A156-45DA-9CCA-AFDE8F5364A3}" dt="2022-12-08T17:57:57.077" v="1932" actId="1076"/>
        <pc:sldMkLst>
          <pc:docMk/>
          <pc:sldMk cId="700194384" sldId="442"/>
        </pc:sldMkLst>
        <pc:spChg chg="ord">
          <ac:chgData name="Gwendoline Le-Huu" userId="d6c99726-2c83-40fa-b912-5b7902e4a58e" providerId="ADAL" clId="{A5460F9E-A156-45DA-9CCA-AFDE8F5364A3}" dt="2022-12-08T17:54:05.702" v="1858" actId="167"/>
          <ac:spMkLst>
            <pc:docMk/>
            <pc:sldMk cId="700194384" sldId="442"/>
            <ac:spMk id="11" creationId="{F2B3A5AA-9B08-4E2A-90A2-E73508917930}"/>
          </ac:spMkLst>
        </pc:spChg>
        <pc:spChg chg="mod">
          <ac:chgData name="Gwendoline Le-Huu" userId="d6c99726-2c83-40fa-b912-5b7902e4a58e" providerId="ADAL" clId="{A5460F9E-A156-45DA-9CCA-AFDE8F5364A3}" dt="2022-12-08T17:57:57.077" v="1932" actId="1076"/>
          <ac:spMkLst>
            <pc:docMk/>
            <pc:sldMk cId="700194384" sldId="442"/>
            <ac:spMk id="20" creationId="{E0399314-3C7D-4152-9AD0-2D130D60BCB8}"/>
          </ac:spMkLst>
        </pc:spChg>
        <pc:spChg chg="mod">
          <ac:chgData name="Gwendoline Le-Huu" userId="d6c99726-2c83-40fa-b912-5b7902e4a58e" providerId="ADAL" clId="{A5460F9E-A156-45DA-9CCA-AFDE8F5364A3}" dt="2022-12-08T17:53:44.853" v="1853"/>
          <ac:spMkLst>
            <pc:docMk/>
            <pc:sldMk cId="700194384" sldId="442"/>
            <ac:spMk id="27" creationId="{A44C5742-0CE1-43F0-B5FE-7F7158B99654}"/>
          </ac:spMkLst>
        </pc:spChg>
        <pc:spChg chg="mod">
          <ac:chgData name="Gwendoline Le-Huu" userId="d6c99726-2c83-40fa-b912-5b7902e4a58e" providerId="ADAL" clId="{A5460F9E-A156-45DA-9CCA-AFDE8F5364A3}" dt="2022-12-08T17:53:44.853" v="1853"/>
          <ac:spMkLst>
            <pc:docMk/>
            <pc:sldMk cId="700194384" sldId="442"/>
            <ac:spMk id="28" creationId="{613C6B61-D7F5-43DF-AD52-B0A9B416C832}"/>
          </ac:spMkLst>
        </pc:spChg>
        <pc:spChg chg="mod">
          <ac:chgData name="Gwendoline Le-Huu" userId="d6c99726-2c83-40fa-b912-5b7902e4a58e" providerId="ADAL" clId="{A5460F9E-A156-45DA-9CCA-AFDE8F5364A3}" dt="2022-12-08T17:53:44.853" v="1853"/>
          <ac:spMkLst>
            <pc:docMk/>
            <pc:sldMk cId="700194384" sldId="442"/>
            <ac:spMk id="29" creationId="{CB4F9794-C98F-43AC-A1BD-3BB61E6AED11}"/>
          </ac:spMkLst>
        </pc:spChg>
        <pc:spChg chg="mod">
          <ac:chgData name="Gwendoline Le-Huu" userId="d6c99726-2c83-40fa-b912-5b7902e4a58e" providerId="ADAL" clId="{A5460F9E-A156-45DA-9CCA-AFDE8F5364A3}" dt="2022-12-08T17:53:44.853" v="1853"/>
          <ac:spMkLst>
            <pc:docMk/>
            <pc:sldMk cId="700194384" sldId="442"/>
            <ac:spMk id="30" creationId="{C3E22C00-F6E9-4220-A256-AEE51D9B3020}"/>
          </ac:spMkLst>
        </pc:spChg>
        <pc:spChg chg="mod">
          <ac:chgData name="Gwendoline Le-Huu" userId="d6c99726-2c83-40fa-b912-5b7902e4a58e" providerId="ADAL" clId="{A5460F9E-A156-45DA-9CCA-AFDE8F5364A3}" dt="2022-12-08T17:53:44.853" v="1853"/>
          <ac:spMkLst>
            <pc:docMk/>
            <pc:sldMk cId="700194384" sldId="442"/>
            <ac:spMk id="31" creationId="{EA862FC5-6795-4050-8FE6-7366D048D4F4}"/>
          </ac:spMkLst>
        </pc:spChg>
        <pc:spChg chg="add mod">
          <ac:chgData name="Gwendoline Le-Huu" userId="d6c99726-2c83-40fa-b912-5b7902e4a58e" providerId="ADAL" clId="{A5460F9E-A156-45DA-9CCA-AFDE8F5364A3}" dt="2022-12-08T17:54:23.686" v="1862" actId="1076"/>
          <ac:spMkLst>
            <pc:docMk/>
            <pc:sldMk cId="700194384" sldId="442"/>
            <ac:spMk id="32" creationId="{51A89EFB-0AF6-4D9D-9A0C-E891F8B03B70}"/>
          </ac:spMkLst>
        </pc:spChg>
        <pc:spChg chg="add mod">
          <ac:chgData name="Gwendoline Le-Huu" userId="d6c99726-2c83-40fa-b912-5b7902e4a58e" providerId="ADAL" clId="{A5460F9E-A156-45DA-9CCA-AFDE8F5364A3}" dt="2022-12-08T17:54:27.999" v="1864" actId="1076"/>
          <ac:spMkLst>
            <pc:docMk/>
            <pc:sldMk cId="700194384" sldId="442"/>
            <ac:spMk id="33" creationId="{4FC74E5B-A201-4888-879B-910C6CB91F63}"/>
          </ac:spMkLst>
        </pc:spChg>
        <pc:spChg chg="add mod">
          <ac:chgData name="Gwendoline Le-Huu" userId="d6c99726-2c83-40fa-b912-5b7902e4a58e" providerId="ADAL" clId="{A5460F9E-A156-45DA-9CCA-AFDE8F5364A3}" dt="2022-12-08T17:54:32.455" v="1866" actId="1076"/>
          <ac:spMkLst>
            <pc:docMk/>
            <pc:sldMk cId="700194384" sldId="442"/>
            <ac:spMk id="34" creationId="{984CF580-0515-4877-B51F-4068F540D575}"/>
          </ac:spMkLst>
        </pc:spChg>
        <pc:spChg chg="add mod">
          <ac:chgData name="Gwendoline Le-Huu" userId="d6c99726-2c83-40fa-b912-5b7902e4a58e" providerId="ADAL" clId="{A5460F9E-A156-45DA-9CCA-AFDE8F5364A3}" dt="2022-12-08T17:54:36.694" v="1868" actId="1076"/>
          <ac:spMkLst>
            <pc:docMk/>
            <pc:sldMk cId="700194384" sldId="442"/>
            <ac:spMk id="35" creationId="{50CF030F-45AB-4E8E-BC0C-E973CDD9CEFD}"/>
          </ac:spMkLst>
        </pc:spChg>
        <pc:grpChg chg="del">
          <ac:chgData name="Gwendoline Le-Huu" userId="d6c99726-2c83-40fa-b912-5b7902e4a58e" providerId="ADAL" clId="{A5460F9E-A156-45DA-9CCA-AFDE8F5364A3}" dt="2022-12-08T17:53:37.736" v="1851" actId="478"/>
          <ac:grpSpMkLst>
            <pc:docMk/>
            <pc:sldMk cId="700194384" sldId="442"/>
            <ac:grpSpMk id="5" creationId="{9245C82A-0314-4E5E-9FC0-16E295AA0929}"/>
          </ac:grpSpMkLst>
        </pc:grpChg>
        <pc:grpChg chg="mod">
          <ac:chgData name="Gwendoline Le-Huu" userId="d6c99726-2c83-40fa-b912-5b7902e4a58e" providerId="ADAL" clId="{A5460F9E-A156-45DA-9CCA-AFDE8F5364A3}" dt="2022-12-08T17:54:48.477" v="1869" actId="1076"/>
          <ac:grpSpMkLst>
            <pc:docMk/>
            <pc:sldMk cId="700194384" sldId="442"/>
            <ac:grpSpMk id="12" creationId="{38DF4276-085E-4F27-AAC7-C0030C71D27C}"/>
          </ac:grpSpMkLst>
        </pc:grpChg>
        <pc:grpChg chg="add del mod">
          <ac:chgData name="Gwendoline Le-Huu" userId="d6c99726-2c83-40fa-b912-5b7902e4a58e" providerId="ADAL" clId="{A5460F9E-A156-45DA-9CCA-AFDE8F5364A3}" dt="2022-12-08T17:54:07.454" v="1859" actId="478"/>
          <ac:grpSpMkLst>
            <pc:docMk/>
            <pc:sldMk cId="700194384" sldId="442"/>
            <ac:grpSpMk id="25" creationId="{6B349106-FC92-4025-926E-6209958285C0}"/>
          </ac:grpSpMkLst>
        </pc:grpChg>
        <pc:picChg chg="add mod ord">
          <ac:chgData name="Gwendoline Le-Huu" userId="d6c99726-2c83-40fa-b912-5b7902e4a58e" providerId="ADAL" clId="{A5460F9E-A156-45DA-9CCA-AFDE8F5364A3}" dt="2022-12-08T17:54:00.857" v="1857" actId="167"/>
          <ac:picMkLst>
            <pc:docMk/>
            <pc:sldMk cId="700194384" sldId="442"/>
            <ac:picMk id="6" creationId="{4BFB01A8-C82C-4FE2-BF92-B31E9C1F3F52}"/>
          </ac:picMkLst>
        </pc:picChg>
        <pc:picChg chg="mod">
          <ac:chgData name="Gwendoline Le-Huu" userId="d6c99726-2c83-40fa-b912-5b7902e4a58e" providerId="ADAL" clId="{A5460F9E-A156-45DA-9CCA-AFDE8F5364A3}" dt="2022-12-08T17:53:44.853" v="1853"/>
          <ac:picMkLst>
            <pc:docMk/>
            <pc:sldMk cId="700194384" sldId="442"/>
            <ac:picMk id="26" creationId="{2B00EE9B-FD54-4405-8870-EDAA9E7E3F0E}"/>
          </ac:picMkLst>
        </pc:picChg>
      </pc:sldChg>
    </pc:docChg>
  </pc:docChgLst>
  <pc:docChgLst>
    <pc:chgData name="Yasmine Maya Kamili" userId="S::yasmine.maya.kamili@fr.ey.com::68d894e5-b043-43cf-86b4-a2bc4ad2f87e" providerId="AD" clId="Web-{D2239811-DEA4-7555-593B-04346C3FE0F5}"/>
    <pc:docChg chg="modSld">
      <pc:chgData name="Yasmine Maya Kamili" userId="S::yasmine.maya.kamili@fr.ey.com::68d894e5-b043-43cf-86b4-a2bc4ad2f87e" providerId="AD" clId="Web-{D2239811-DEA4-7555-593B-04346C3FE0F5}" dt="2023-06-01T16:55:18.236" v="16" actId="20577"/>
      <pc:docMkLst>
        <pc:docMk/>
      </pc:docMkLst>
      <pc:sldChg chg="addSp modSp">
        <pc:chgData name="Yasmine Maya Kamili" userId="S::yasmine.maya.kamili@fr.ey.com::68d894e5-b043-43cf-86b4-a2bc4ad2f87e" providerId="AD" clId="Web-{D2239811-DEA4-7555-593B-04346C3FE0F5}" dt="2023-06-01T16:55:18.236" v="16" actId="20577"/>
        <pc:sldMkLst>
          <pc:docMk/>
          <pc:sldMk cId="1762910173" sldId="457"/>
        </pc:sldMkLst>
        <pc:spChg chg="add">
          <ac:chgData name="Yasmine Maya Kamili" userId="S::yasmine.maya.kamili@fr.ey.com::68d894e5-b043-43cf-86b4-a2bc4ad2f87e" providerId="AD" clId="Web-{D2239811-DEA4-7555-593B-04346C3FE0F5}" dt="2023-06-01T16:54:24.718" v="0"/>
          <ac:spMkLst>
            <pc:docMk/>
            <pc:sldMk cId="1762910173" sldId="457"/>
            <ac:spMk id="4" creationId="{1FB2CD11-2558-E92D-1B87-02C922DDB39D}"/>
          </ac:spMkLst>
        </pc:spChg>
        <pc:spChg chg="mod">
          <ac:chgData name="Yasmine Maya Kamili" userId="S::yasmine.maya.kamili@fr.ey.com::68d894e5-b043-43cf-86b4-a2bc4ad2f87e" providerId="AD" clId="Web-{D2239811-DEA4-7555-593B-04346C3FE0F5}" dt="2023-06-01T16:55:18.236" v="16" actId="20577"/>
          <ac:spMkLst>
            <pc:docMk/>
            <pc:sldMk cId="1762910173" sldId="457"/>
            <ac:spMk id="13" creationId="{BB68E4F5-C12E-4BAE-A075-6D9F5C6593BE}"/>
          </ac:spMkLst>
        </pc:spChg>
      </pc:sldChg>
    </pc:docChg>
  </pc:docChgLst>
  <pc:docChgLst>
    <pc:chgData name="Jean-Luc Kui" userId="878fcfaf-2892-4487-9609-2b089f297847" providerId="ADAL" clId="{02D3B704-7902-4026-90B9-F84A38E75A45}"/>
    <pc:docChg chg="modSld">
      <pc:chgData name="Jean-Luc Kui" userId="878fcfaf-2892-4487-9609-2b089f297847" providerId="ADAL" clId="{02D3B704-7902-4026-90B9-F84A38E75A45}" dt="2023-05-16T13:10:39.139" v="7"/>
      <pc:docMkLst>
        <pc:docMk/>
      </pc:docMkLst>
      <pc:sldChg chg="modSp mod">
        <pc:chgData name="Jean-Luc Kui" userId="878fcfaf-2892-4487-9609-2b089f297847" providerId="ADAL" clId="{02D3B704-7902-4026-90B9-F84A38E75A45}" dt="2023-05-16T13:10:29.800" v="5" actId="20577"/>
        <pc:sldMkLst>
          <pc:docMk/>
          <pc:sldMk cId="3130695163" sldId="274"/>
        </pc:sldMkLst>
        <pc:spChg chg="mod">
          <ac:chgData name="Jean-Luc Kui" userId="878fcfaf-2892-4487-9609-2b089f297847" providerId="ADAL" clId="{02D3B704-7902-4026-90B9-F84A38E75A45}" dt="2023-05-16T13:10:29.800" v="5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">
        <pc:chgData name="Jean-Luc Kui" userId="878fcfaf-2892-4487-9609-2b089f297847" providerId="ADAL" clId="{02D3B704-7902-4026-90B9-F84A38E75A45}" dt="2023-05-16T13:10:39.139" v="7"/>
        <pc:sldMkLst>
          <pc:docMk/>
          <pc:sldMk cId="1963570935" sldId="452"/>
        </pc:sldMkLst>
        <pc:spChg chg="add del mod">
          <ac:chgData name="Jean-Luc Kui" userId="878fcfaf-2892-4487-9609-2b089f297847" providerId="ADAL" clId="{02D3B704-7902-4026-90B9-F84A38E75A45}" dt="2023-05-16T13:10:39.139" v="7"/>
          <ac:spMkLst>
            <pc:docMk/>
            <pc:sldMk cId="1963570935" sldId="452"/>
            <ac:spMk id="15" creationId="{4781FC31-C3E7-437E-9DE6-836EC9E5BAAB}"/>
          </ac:spMkLst>
        </pc:spChg>
      </pc:sldChg>
    </pc:docChg>
  </pc:docChgLst>
  <pc:docChgLst>
    <pc:chgData name="Gwendoline Le-Huu" userId="d6c99726-2c83-40fa-b912-5b7902e4a58e" providerId="ADAL" clId="{1CF4F3AC-6351-4AC0-8D41-93CA6ED650EC}"/>
    <pc:docChg chg="undo custSel addSld delSld modSld sldOrd">
      <pc:chgData name="Gwendoline Le-Huu" userId="d6c99726-2c83-40fa-b912-5b7902e4a58e" providerId="ADAL" clId="{1CF4F3AC-6351-4AC0-8D41-93CA6ED650EC}" dt="2022-07-21T14:59:11.441" v="3592" actId="1076"/>
      <pc:docMkLst>
        <pc:docMk/>
      </pc:docMkLst>
      <pc:sldChg chg="addSp delSp modSp add del mod setBg">
        <pc:chgData name="Gwendoline Le-Huu" userId="d6c99726-2c83-40fa-b912-5b7902e4a58e" providerId="ADAL" clId="{1CF4F3AC-6351-4AC0-8D41-93CA6ED650EC}" dt="2022-07-21T14:58:05.389" v="3584" actId="20577"/>
        <pc:sldMkLst>
          <pc:docMk/>
          <pc:sldMk cId="1249397149" sldId="261"/>
        </pc:sldMkLst>
        <pc:spChg chg="mod">
          <ac:chgData name="Gwendoline Le-Huu" userId="d6c99726-2c83-40fa-b912-5b7902e4a58e" providerId="ADAL" clId="{1CF4F3AC-6351-4AC0-8D41-93CA6ED650EC}" dt="2022-05-25T10:54:18.281" v="100" actId="20577"/>
          <ac:spMkLst>
            <pc:docMk/>
            <pc:sldMk cId="1249397149" sldId="261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5:34:53.266" v="1656" actId="207"/>
          <ac:spMkLst>
            <pc:docMk/>
            <pc:sldMk cId="1249397149" sldId="261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0T15:34:53.266" v="1656" actId="207"/>
          <ac:spMkLst>
            <pc:docMk/>
            <pc:sldMk cId="1249397149" sldId="261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4:58:05.389" v="3584" actId="20577"/>
          <ac:spMkLst>
            <pc:docMk/>
            <pc:sldMk cId="1249397149" sldId="261"/>
            <ac:spMk id="13" creationId="{BB68E4F5-C12E-4BAE-A075-6D9F5C6593BE}"/>
          </ac:spMkLst>
        </pc:spChg>
        <pc:spChg chg="mod">
          <ac:chgData name="Gwendoline Le-Huu" userId="d6c99726-2c83-40fa-b912-5b7902e4a58e" providerId="ADAL" clId="{1CF4F3AC-6351-4AC0-8D41-93CA6ED650EC}" dt="2022-07-20T15:34:00.007" v="1629"/>
          <ac:spMkLst>
            <pc:docMk/>
            <pc:sldMk cId="1249397149" sldId="261"/>
            <ac:spMk id="15" creationId="{FC0952FF-DBFF-497D-8CF2-E843EF8E8377}"/>
          </ac:spMkLst>
        </pc:spChg>
        <pc:spChg chg="mod">
          <ac:chgData name="Gwendoline Le-Huu" userId="d6c99726-2c83-40fa-b912-5b7902e4a58e" providerId="ADAL" clId="{1CF4F3AC-6351-4AC0-8D41-93CA6ED650EC}" dt="2022-07-20T15:34:00.007" v="1629"/>
          <ac:spMkLst>
            <pc:docMk/>
            <pc:sldMk cId="1249397149" sldId="261"/>
            <ac:spMk id="18" creationId="{999A3DFB-77F5-4A1C-B090-93340E61EB25}"/>
          </ac:spMkLst>
        </pc:spChg>
        <pc:spChg chg="mod">
          <ac:chgData name="Gwendoline Le-Huu" userId="d6c99726-2c83-40fa-b912-5b7902e4a58e" providerId="ADAL" clId="{1CF4F3AC-6351-4AC0-8D41-93CA6ED650EC}" dt="2022-07-20T15:34:00.007" v="1629"/>
          <ac:spMkLst>
            <pc:docMk/>
            <pc:sldMk cId="1249397149" sldId="261"/>
            <ac:spMk id="19" creationId="{805B7A62-53B9-488C-B27A-5536475E2373}"/>
          </ac:spMkLst>
        </pc:spChg>
        <pc:spChg chg="add mod">
          <ac:chgData name="Gwendoline Le-Huu" userId="d6c99726-2c83-40fa-b912-5b7902e4a58e" providerId="ADAL" clId="{1CF4F3AC-6351-4AC0-8D41-93CA6ED650EC}" dt="2022-07-20T15:34:24.097" v="1653" actId="20577"/>
          <ac:spMkLst>
            <pc:docMk/>
            <pc:sldMk cId="1249397149" sldId="261"/>
            <ac:spMk id="20" creationId="{6B1F903D-7C3B-40B4-9C17-AC61F224788F}"/>
          </ac:spMkLst>
        </pc:spChg>
        <pc:grpChg chg="del">
          <ac:chgData name="Gwendoline Le-Huu" userId="d6c99726-2c83-40fa-b912-5b7902e4a58e" providerId="ADAL" clId="{1CF4F3AC-6351-4AC0-8D41-93CA6ED650EC}" dt="2022-07-20T15:34:13.892" v="1632" actId="478"/>
          <ac:grpSpMkLst>
            <pc:docMk/>
            <pc:sldMk cId="1249397149" sldId="261"/>
            <ac:grpSpMk id="5" creationId="{BB52F78C-6536-4D13-8E1E-6E450F5276CB}"/>
          </ac:grpSpMkLst>
        </pc:grpChg>
        <pc:grpChg chg="add del mod">
          <ac:chgData name="Gwendoline Le-Huu" userId="d6c99726-2c83-40fa-b912-5b7902e4a58e" providerId="ADAL" clId="{1CF4F3AC-6351-4AC0-8D41-93CA6ED650EC}" dt="2022-07-20T15:34:53.266" v="1656" actId="207"/>
          <ac:grpSpMkLst>
            <pc:docMk/>
            <pc:sldMk cId="1249397149" sldId="261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0T15:34:53.266" v="1656" actId="207"/>
          <ac:grpSpMkLst>
            <pc:docMk/>
            <pc:sldMk cId="1249397149" sldId="261"/>
            <ac:grpSpMk id="10" creationId="{3090A564-0988-43D4-ACB0-E794EE89608B}"/>
          </ac:grpSpMkLst>
        </pc:grpChg>
        <pc:grpChg chg="add del mod">
          <ac:chgData name="Gwendoline Le-Huu" userId="d6c99726-2c83-40fa-b912-5b7902e4a58e" providerId="ADAL" clId="{1CF4F3AC-6351-4AC0-8D41-93CA6ED650EC}" dt="2022-07-20T15:34:02.007" v="1630"/>
          <ac:grpSpMkLst>
            <pc:docMk/>
            <pc:sldMk cId="1249397149" sldId="261"/>
            <ac:grpSpMk id="14" creationId="{313625FD-2C2F-43C5-BAC7-E7B3AFF4917E}"/>
          </ac:grpSpMkLst>
        </pc:grpChg>
        <pc:grpChg chg="mod">
          <ac:chgData name="Gwendoline Le-Huu" userId="d6c99726-2c83-40fa-b912-5b7902e4a58e" providerId="ADAL" clId="{1CF4F3AC-6351-4AC0-8D41-93CA6ED650EC}" dt="2022-07-20T15:34:00.007" v="1629"/>
          <ac:grpSpMkLst>
            <pc:docMk/>
            <pc:sldMk cId="1249397149" sldId="261"/>
            <ac:grpSpMk id="17" creationId="{4D830D62-0AAE-4CD7-9C84-13F7BEF78FEC}"/>
          </ac:grpSpMkLst>
        </pc:grpChg>
        <pc:picChg chg="add del mod">
          <ac:chgData name="Gwendoline Le-Huu" userId="d6c99726-2c83-40fa-b912-5b7902e4a58e" providerId="ADAL" clId="{1CF4F3AC-6351-4AC0-8D41-93CA6ED650EC}" dt="2022-07-21T13:35:55.686" v="1910" actId="478"/>
          <ac:picMkLst>
            <pc:docMk/>
            <pc:sldMk cId="1249397149" sldId="261"/>
            <ac:picMk id="3" creationId="{6183E9D4-47B2-4228-B51D-DFE04C31619F}"/>
          </ac:picMkLst>
        </pc:picChg>
        <pc:picChg chg="add del">
          <ac:chgData name="Gwendoline Le-Huu" userId="d6c99726-2c83-40fa-b912-5b7902e4a58e" providerId="ADAL" clId="{1CF4F3AC-6351-4AC0-8D41-93CA6ED650EC}" dt="2022-05-25T10:54:08.905" v="49" actId="478"/>
          <ac:picMkLst>
            <pc:docMk/>
            <pc:sldMk cId="1249397149" sldId="261"/>
            <ac:picMk id="3" creationId="{C9FCE55B-8E58-4DD1-9F86-722A515B22AE}"/>
          </ac:picMkLst>
        </pc:picChg>
        <pc:picChg chg="add mod">
          <ac:chgData name="Gwendoline Le-Huu" userId="d6c99726-2c83-40fa-b912-5b7902e4a58e" providerId="ADAL" clId="{1CF4F3AC-6351-4AC0-8D41-93CA6ED650EC}" dt="2022-05-25T10:54:38.983" v="102" actId="14100"/>
          <ac:picMkLst>
            <pc:docMk/>
            <pc:sldMk cId="1249397149" sldId="261"/>
            <ac:picMk id="14" creationId="{6CDAE10C-E07C-4B8F-8C54-470AE3D1A1B5}"/>
          </ac:picMkLst>
        </pc:picChg>
        <pc:picChg chg="del mod">
          <ac:chgData name="Gwendoline Le-Huu" userId="d6c99726-2c83-40fa-b912-5b7902e4a58e" providerId="ADAL" clId="{1CF4F3AC-6351-4AC0-8D41-93CA6ED650EC}" dt="2022-05-25T10:52:48.010" v="46" actId="478"/>
          <ac:picMkLst>
            <pc:docMk/>
            <pc:sldMk cId="1249397149" sldId="261"/>
            <ac:picMk id="15" creationId="{5108534C-37AC-4DF3-9223-329379EFFBC6}"/>
          </ac:picMkLst>
        </pc:picChg>
        <pc:picChg chg="del">
          <ac:chgData name="Gwendoline Le-Huu" userId="d6c99726-2c83-40fa-b912-5b7902e4a58e" providerId="ADAL" clId="{1CF4F3AC-6351-4AC0-8D41-93CA6ED650EC}" dt="2022-07-21T10:00:33.294" v="1659" actId="478"/>
          <ac:picMkLst>
            <pc:docMk/>
            <pc:sldMk cId="1249397149" sldId="261"/>
            <ac:picMk id="16" creationId="{3059CD13-B967-440A-8D9A-5A00F9567CBE}"/>
          </ac:picMkLst>
        </pc:picChg>
        <pc:picChg chg="add mod">
          <ac:chgData name="Gwendoline Le-Huu" userId="d6c99726-2c83-40fa-b912-5b7902e4a58e" providerId="ADAL" clId="{1CF4F3AC-6351-4AC0-8D41-93CA6ED650EC}" dt="2022-07-21T13:36:05.461" v="1915" actId="1076"/>
          <ac:picMkLst>
            <pc:docMk/>
            <pc:sldMk cId="1249397149" sldId="261"/>
            <ac:picMk id="21" creationId="{E24225CE-1E83-466E-9F9D-C2283BED445E}"/>
          </ac:picMkLst>
        </pc:picChg>
      </pc:sldChg>
      <pc:sldChg chg="add del setBg">
        <pc:chgData name="Gwendoline Le-Huu" userId="d6c99726-2c83-40fa-b912-5b7902e4a58e" providerId="ADAL" clId="{1CF4F3AC-6351-4AC0-8D41-93CA6ED650EC}" dt="2022-07-21T13:26:22.819" v="1713"/>
        <pc:sldMkLst>
          <pc:docMk/>
          <pc:sldMk cId="3733134960" sldId="269"/>
        </pc:sldMkLst>
      </pc:sldChg>
      <pc:sldChg chg="modSp mod">
        <pc:chgData name="Gwendoline Le-Huu" userId="d6c99726-2c83-40fa-b912-5b7902e4a58e" providerId="ADAL" clId="{1CF4F3AC-6351-4AC0-8D41-93CA6ED650EC}" dt="2022-07-20T14:05:06.582" v="372" actId="20577"/>
        <pc:sldMkLst>
          <pc:docMk/>
          <pc:sldMk cId="2488808295" sldId="270"/>
        </pc:sldMkLst>
        <pc:spChg chg="mod">
          <ac:chgData name="Gwendoline Le-Huu" userId="d6c99726-2c83-40fa-b912-5b7902e4a58e" providerId="ADAL" clId="{1CF4F3AC-6351-4AC0-8D41-93CA6ED650EC}" dt="2022-07-20T14:05:06.582" v="372" actId="20577"/>
          <ac:spMkLst>
            <pc:docMk/>
            <pc:sldMk cId="2488808295" sldId="270"/>
            <ac:spMk id="5" creationId="{103EF506-382F-4199-A784-FFCC73A3CC1B}"/>
          </ac:spMkLst>
        </pc:spChg>
      </pc:sldChg>
      <pc:sldChg chg="modSp mod">
        <pc:chgData name="Gwendoline Le-Huu" userId="d6c99726-2c83-40fa-b912-5b7902e4a58e" providerId="ADAL" clId="{1CF4F3AC-6351-4AC0-8D41-93CA6ED650EC}" dt="2022-05-25T10:39:54.766" v="22" actId="20577"/>
        <pc:sldMkLst>
          <pc:docMk/>
          <pc:sldMk cId="2117922883" sldId="271"/>
        </pc:sldMkLst>
        <pc:spChg chg="mod">
          <ac:chgData name="Gwendoline Le-Huu" userId="d6c99726-2c83-40fa-b912-5b7902e4a58e" providerId="ADAL" clId="{1CF4F3AC-6351-4AC0-8D41-93CA6ED650EC}" dt="2022-05-25T10:39:54.766" v="22" actId="20577"/>
          <ac:spMkLst>
            <pc:docMk/>
            <pc:sldMk cId="2117922883" sldId="271"/>
            <ac:spMk id="4" creationId="{38E4BF62-DDB3-4AA1-B119-A0B13CE63692}"/>
          </ac:spMkLst>
        </pc:spChg>
      </pc:sldChg>
      <pc:sldChg chg="modSp add del mod">
        <pc:chgData name="Gwendoline Le-Huu" userId="d6c99726-2c83-40fa-b912-5b7902e4a58e" providerId="ADAL" clId="{1CF4F3AC-6351-4AC0-8D41-93CA6ED650EC}" dt="2022-07-21T14:47:01.175" v="3382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1CF4F3AC-6351-4AC0-8D41-93CA6ED650EC}" dt="2022-07-21T14:47:01.175" v="3382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modSp mod">
        <pc:chgData name="Gwendoline Le-Huu" userId="d6c99726-2c83-40fa-b912-5b7902e4a58e" providerId="ADAL" clId="{1CF4F3AC-6351-4AC0-8D41-93CA6ED650EC}" dt="2022-07-21T14:55:24.919" v="3576" actId="20577"/>
        <pc:sldMkLst>
          <pc:docMk/>
          <pc:sldMk cId="4019774555" sldId="318"/>
        </pc:sldMkLst>
        <pc:spChg chg="mod">
          <ac:chgData name="Gwendoline Le-Huu" userId="d6c99726-2c83-40fa-b912-5b7902e4a58e" providerId="ADAL" clId="{1CF4F3AC-6351-4AC0-8D41-93CA6ED650EC}" dt="2022-07-21T14:55:24.919" v="3576" actId="20577"/>
          <ac:spMkLst>
            <pc:docMk/>
            <pc:sldMk cId="4019774555" sldId="318"/>
            <ac:spMk id="16" creationId="{DFE5C678-6B8E-4B11-B14E-30CA532CA320}"/>
          </ac:spMkLst>
        </pc:spChg>
      </pc:sldChg>
      <pc:sldChg chg="addSp delSp modSp mod">
        <pc:chgData name="Gwendoline Le-Huu" userId="d6c99726-2c83-40fa-b912-5b7902e4a58e" providerId="ADAL" clId="{1CF4F3AC-6351-4AC0-8D41-93CA6ED650EC}" dt="2022-07-21T14:22:35.934" v="3031" actId="167"/>
        <pc:sldMkLst>
          <pc:docMk/>
          <pc:sldMk cId="2623068021" sldId="319"/>
        </pc:sldMkLst>
        <pc:spChg chg="ord">
          <ac:chgData name="Gwendoline Le-Huu" userId="d6c99726-2c83-40fa-b912-5b7902e4a58e" providerId="ADAL" clId="{1CF4F3AC-6351-4AC0-8D41-93CA6ED650EC}" dt="2022-07-21T14:22:35.934" v="3031" actId="167"/>
          <ac:spMkLst>
            <pc:docMk/>
            <pc:sldMk cId="2623068021" sldId="319"/>
            <ac:spMk id="11" creationId="{F2B3A5AA-9B08-4E2A-90A2-E73508917930}"/>
          </ac:spMkLst>
        </pc:spChg>
        <pc:spChg chg="add mod">
          <ac:chgData name="Gwendoline Le-Huu" userId="d6c99726-2c83-40fa-b912-5b7902e4a58e" providerId="ADAL" clId="{1CF4F3AC-6351-4AC0-8D41-93CA6ED650EC}" dt="2022-07-04T10:04:19.309" v="275" actId="1076"/>
          <ac:spMkLst>
            <pc:docMk/>
            <pc:sldMk cId="2623068021" sldId="319"/>
            <ac:spMk id="14" creationId="{B43714CF-EF56-4994-A159-90DF100823F0}"/>
          </ac:spMkLst>
        </pc:spChg>
        <pc:spChg chg="add mod">
          <ac:chgData name="Gwendoline Le-Huu" userId="d6c99726-2c83-40fa-b912-5b7902e4a58e" providerId="ADAL" clId="{1CF4F3AC-6351-4AC0-8D41-93CA6ED650EC}" dt="2022-07-04T10:05:24.355" v="285" actId="1076"/>
          <ac:spMkLst>
            <pc:docMk/>
            <pc:sldMk cId="2623068021" sldId="319"/>
            <ac:spMk id="15" creationId="{B5C0E039-34B8-4A6C-A9EA-659CCF598A20}"/>
          </ac:spMkLst>
        </pc:spChg>
        <pc:picChg chg="add mod ord">
          <ac:chgData name="Gwendoline Le-Huu" userId="d6c99726-2c83-40fa-b912-5b7902e4a58e" providerId="ADAL" clId="{1CF4F3AC-6351-4AC0-8D41-93CA6ED650EC}" dt="2022-07-21T14:22:22.721" v="3029" actId="167"/>
          <ac:picMkLst>
            <pc:docMk/>
            <pc:sldMk cId="2623068021" sldId="319"/>
            <ac:picMk id="3" creationId="{361A0999-F7CD-4921-B457-7F451289C6AC}"/>
          </ac:picMkLst>
        </pc:picChg>
        <pc:picChg chg="del">
          <ac:chgData name="Gwendoline Le-Huu" userId="d6c99726-2c83-40fa-b912-5b7902e4a58e" providerId="ADAL" clId="{1CF4F3AC-6351-4AC0-8D41-93CA6ED650EC}" dt="2022-07-21T14:22:24.936" v="3030" actId="478"/>
          <ac:picMkLst>
            <pc:docMk/>
            <pc:sldMk cId="2623068021" sldId="319"/>
            <ac:picMk id="16" creationId="{BDB3BB38-EC94-47EE-9C8C-18C236281565}"/>
          </ac:picMkLst>
        </pc:picChg>
      </pc:sldChg>
      <pc:sldChg chg="addSp delSp modSp mod">
        <pc:chgData name="Gwendoline Le-Huu" userId="d6c99726-2c83-40fa-b912-5b7902e4a58e" providerId="ADAL" clId="{1CF4F3AC-6351-4AC0-8D41-93CA6ED650EC}" dt="2022-07-21T14:24:35.333" v="3049" actId="167"/>
        <pc:sldMkLst>
          <pc:docMk/>
          <pc:sldMk cId="2183614337" sldId="320"/>
        </pc:sldMkLst>
        <pc:spChg chg="ord">
          <ac:chgData name="Gwendoline Le-Huu" userId="d6c99726-2c83-40fa-b912-5b7902e4a58e" providerId="ADAL" clId="{1CF4F3AC-6351-4AC0-8D41-93CA6ED650EC}" dt="2022-07-21T14:24:35.333" v="3049" actId="167"/>
          <ac:spMkLst>
            <pc:docMk/>
            <pc:sldMk cId="2183614337" sldId="320"/>
            <ac:spMk id="11" creationId="{F2B3A5AA-9B08-4E2A-90A2-E73508917930}"/>
          </ac:spMkLst>
        </pc:spChg>
        <pc:spChg chg="add mod">
          <ac:chgData name="Gwendoline Le-Huu" userId="d6c99726-2c83-40fa-b912-5b7902e4a58e" providerId="ADAL" clId="{1CF4F3AC-6351-4AC0-8D41-93CA6ED650EC}" dt="2022-07-04T10:04:35.478" v="277" actId="1076"/>
          <ac:spMkLst>
            <pc:docMk/>
            <pc:sldMk cId="2183614337" sldId="320"/>
            <ac:spMk id="15" creationId="{6B68B1F2-21E1-45C7-BE56-FFBC1448AFA6}"/>
          </ac:spMkLst>
        </pc:spChg>
        <pc:spChg chg="add mod">
          <ac:chgData name="Gwendoline Le-Huu" userId="d6c99726-2c83-40fa-b912-5b7902e4a58e" providerId="ADAL" clId="{1CF4F3AC-6351-4AC0-8D41-93CA6ED650EC}" dt="2022-07-04T10:05:13.872" v="283" actId="1076"/>
          <ac:spMkLst>
            <pc:docMk/>
            <pc:sldMk cId="2183614337" sldId="320"/>
            <ac:spMk id="16" creationId="{C4EA7F91-6842-452D-91AD-150C34AD106A}"/>
          </ac:spMkLst>
        </pc:spChg>
        <pc:picChg chg="add mod ord">
          <ac:chgData name="Gwendoline Le-Huu" userId="d6c99726-2c83-40fa-b912-5b7902e4a58e" providerId="ADAL" clId="{1CF4F3AC-6351-4AC0-8D41-93CA6ED650EC}" dt="2022-07-21T14:23:15.355" v="3038" actId="167"/>
          <ac:picMkLst>
            <pc:docMk/>
            <pc:sldMk cId="2183614337" sldId="320"/>
            <ac:picMk id="3" creationId="{F368D4C8-CCAF-4393-BCF3-4285B90C8DFE}"/>
          </ac:picMkLst>
        </pc:picChg>
        <pc:picChg chg="add del">
          <ac:chgData name="Gwendoline Le-Huu" userId="d6c99726-2c83-40fa-b912-5b7902e4a58e" providerId="ADAL" clId="{1CF4F3AC-6351-4AC0-8D41-93CA6ED650EC}" dt="2022-07-21T14:23:19.589" v="3039" actId="478"/>
          <ac:picMkLst>
            <pc:docMk/>
            <pc:sldMk cId="2183614337" sldId="320"/>
            <ac:picMk id="14" creationId="{494363E4-C2F6-4A8C-9B79-38C280B2635A}"/>
          </ac:picMkLst>
        </pc:picChg>
      </pc:sldChg>
      <pc:sldChg chg="addSp delSp modSp mod">
        <pc:chgData name="Gwendoline Le-Huu" userId="d6c99726-2c83-40fa-b912-5b7902e4a58e" providerId="ADAL" clId="{1CF4F3AC-6351-4AC0-8D41-93CA6ED650EC}" dt="2022-07-21T14:24:27.858" v="3048" actId="167"/>
        <pc:sldMkLst>
          <pc:docMk/>
          <pc:sldMk cId="361584801" sldId="321"/>
        </pc:sldMkLst>
        <pc:spChg chg="ord">
          <ac:chgData name="Gwendoline Le-Huu" userId="d6c99726-2c83-40fa-b912-5b7902e4a58e" providerId="ADAL" clId="{1CF4F3AC-6351-4AC0-8D41-93CA6ED650EC}" dt="2022-07-21T14:24:27.858" v="3048" actId="167"/>
          <ac:spMkLst>
            <pc:docMk/>
            <pc:sldMk cId="361584801" sldId="321"/>
            <ac:spMk id="11" creationId="{F2B3A5AA-9B08-4E2A-90A2-E73508917930}"/>
          </ac:spMkLst>
        </pc:spChg>
        <pc:spChg chg="add mod">
          <ac:chgData name="Gwendoline Le-Huu" userId="d6c99726-2c83-40fa-b912-5b7902e4a58e" providerId="ADAL" clId="{1CF4F3AC-6351-4AC0-8D41-93CA6ED650EC}" dt="2022-07-21T14:24:22.644" v="3047" actId="1076"/>
          <ac:spMkLst>
            <pc:docMk/>
            <pc:sldMk cId="361584801" sldId="321"/>
            <ac:spMk id="14" creationId="{D56A50D5-5398-4B3E-B7DB-83153BFE7A05}"/>
          </ac:spMkLst>
        </pc:spChg>
        <pc:spChg chg="add mod">
          <ac:chgData name="Gwendoline Le-Huu" userId="d6c99726-2c83-40fa-b912-5b7902e4a58e" providerId="ADAL" clId="{1CF4F3AC-6351-4AC0-8D41-93CA6ED650EC}" dt="2022-07-21T14:24:18.404" v="3046" actId="1076"/>
          <ac:spMkLst>
            <pc:docMk/>
            <pc:sldMk cId="361584801" sldId="321"/>
            <ac:spMk id="15" creationId="{BAAB3573-1A89-4A26-A245-27254836BCCF}"/>
          </ac:spMkLst>
        </pc:spChg>
        <pc:picChg chg="add mod ord">
          <ac:chgData name="Gwendoline Le-Huu" userId="d6c99726-2c83-40fa-b912-5b7902e4a58e" providerId="ADAL" clId="{1CF4F3AC-6351-4AC0-8D41-93CA6ED650EC}" dt="2022-07-21T14:24:08.871" v="3044" actId="167"/>
          <ac:picMkLst>
            <pc:docMk/>
            <pc:sldMk cId="361584801" sldId="321"/>
            <ac:picMk id="3" creationId="{CEB1EE23-186F-4325-9995-284F509AC31A}"/>
          </ac:picMkLst>
        </pc:picChg>
        <pc:picChg chg="del">
          <ac:chgData name="Gwendoline Le-Huu" userId="d6c99726-2c83-40fa-b912-5b7902e4a58e" providerId="ADAL" clId="{1CF4F3AC-6351-4AC0-8D41-93CA6ED650EC}" dt="2022-07-21T14:24:12.027" v="3045" actId="478"/>
          <ac:picMkLst>
            <pc:docMk/>
            <pc:sldMk cId="361584801" sldId="321"/>
            <ac:picMk id="16" creationId="{B235540B-0868-4D50-A513-E6B16B3C6802}"/>
          </ac:picMkLst>
        </pc:picChg>
      </pc:sldChg>
      <pc:sldChg chg="ord setBg">
        <pc:chgData name="Gwendoline Le-Huu" userId="d6c99726-2c83-40fa-b912-5b7902e4a58e" providerId="ADAL" clId="{1CF4F3AC-6351-4AC0-8D41-93CA6ED650EC}" dt="2022-07-21T13:49:14.433" v="1935"/>
        <pc:sldMkLst>
          <pc:docMk/>
          <pc:sldMk cId="4027212537" sldId="322"/>
        </pc:sldMkLst>
      </pc:sldChg>
      <pc:sldChg chg="addSp delSp modSp mod ord setBg">
        <pc:chgData name="Gwendoline Le-Huu" userId="d6c99726-2c83-40fa-b912-5b7902e4a58e" providerId="ADAL" clId="{1CF4F3AC-6351-4AC0-8D41-93CA6ED650EC}" dt="2022-07-21T13:22:04.044" v="1712" actId="207"/>
        <pc:sldMkLst>
          <pc:docMk/>
          <pc:sldMk cId="3909711740" sldId="323"/>
        </pc:sldMkLst>
        <pc:spChg chg="mod">
          <ac:chgData name="Gwendoline Le-Huu" userId="d6c99726-2c83-40fa-b912-5b7902e4a58e" providerId="ADAL" clId="{1CF4F3AC-6351-4AC0-8D41-93CA6ED650EC}" dt="2022-07-21T13:13:54.380" v="1705" actId="207"/>
          <ac:spMkLst>
            <pc:docMk/>
            <pc:sldMk cId="3909711740" sldId="323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3:13:54.380" v="1705" actId="207"/>
          <ac:spMkLst>
            <pc:docMk/>
            <pc:sldMk cId="3909711740" sldId="323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3:22:04.044" v="1712" actId="207"/>
          <ac:spMkLst>
            <pc:docMk/>
            <pc:sldMk cId="3909711740" sldId="323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3:12:37.920" v="1698"/>
          <ac:spMkLst>
            <pc:docMk/>
            <pc:sldMk cId="3909711740" sldId="323"/>
            <ac:spMk id="14" creationId="{8B8B7C06-31DC-424B-9D0C-9EF3F1263D92}"/>
          </ac:spMkLst>
        </pc:spChg>
        <pc:grpChg chg="del">
          <ac:chgData name="Gwendoline Le-Huu" userId="d6c99726-2c83-40fa-b912-5b7902e4a58e" providerId="ADAL" clId="{1CF4F3AC-6351-4AC0-8D41-93CA6ED650EC}" dt="2022-07-21T13:12:37.621" v="1697" actId="478"/>
          <ac:grpSpMkLst>
            <pc:docMk/>
            <pc:sldMk cId="3909711740" sldId="323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3:13:54.380" v="1705" actId="207"/>
          <ac:grpSpMkLst>
            <pc:docMk/>
            <pc:sldMk cId="3909711740" sldId="323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3:13:54.380" v="1705" actId="207"/>
          <ac:grpSpMkLst>
            <pc:docMk/>
            <pc:sldMk cId="3909711740" sldId="323"/>
            <ac:grpSpMk id="10" creationId="{3090A564-0988-43D4-ACB0-E794EE89608B}"/>
          </ac:grpSpMkLst>
        </pc:grpChg>
      </pc:sldChg>
      <pc:sldChg chg="ord">
        <pc:chgData name="Gwendoline Le-Huu" userId="d6c99726-2c83-40fa-b912-5b7902e4a58e" providerId="ADAL" clId="{1CF4F3AC-6351-4AC0-8D41-93CA6ED650EC}" dt="2022-07-20T14:08:21.472" v="388"/>
        <pc:sldMkLst>
          <pc:docMk/>
          <pc:sldMk cId="2747958110" sldId="324"/>
        </pc:sldMkLst>
      </pc:sldChg>
      <pc:sldChg chg="modSp mod ord">
        <pc:chgData name="Gwendoline Le-Huu" userId="d6c99726-2c83-40fa-b912-5b7902e4a58e" providerId="ADAL" clId="{1CF4F3AC-6351-4AC0-8D41-93CA6ED650EC}" dt="2022-07-21T14:56:11.914" v="3582" actId="20577"/>
        <pc:sldMkLst>
          <pc:docMk/>
          <pc:sldMk cId="718281013" sldId="325"/>
        </pc:sldMkLst>
        <pc:spChg chg="mod">
          <ac:chgData name="Gwendoline Le-Huu" userId="d6c99726-2c83-40fa-b912-5b7902e4a58e" providerId="ADAL" clId="{1CF4F3AC-6351-4AC0-8D41-93CA6ED650EC}" dt="2022-07-21T14:56:11.914" v="3582" actId="20577"/>
          <ac:spMkLst>
            <pc:docMk/>
            <pc:sldMk cId="718281013" sldId="325"/>
            <ac:spMk id="13" creationId="{BB68E4F5-C12E-4BAE-A075-6D9F5C6593BE}"/>
          </ac:spMkLst>
        </pc:spChg>
      </pc:sldChg>
      <pc:sldChg chg="ord">
        <pc:chgData name="Gwendoline Le-Huu" userId="d6c99726-2c83-40fa-b912-5b7902e4a58e" providerId="ADAL" clId="{1CF4F3AC-6351-4AC0-8D41-93CA6ED650EC}" dt="2022-07-20T14:08:21.472" v="388"/>
        <pc:sldMkLst>
          <pc:docMk/>
          <pc:sldMk cId="978117497" sldId="326"/>
        </pc:sldMkLst>
      </pc:sldChg>
      <pc:sldChg chg="ord">
        <pc:chgData name="Gwendoline Le-Huu" userId="d6c99726-2c83-40fa-b912-5b7902e4a58e" providerId="ADAL" clId="{1CF4F3AC-6351-4AC0-8D41-93CA6ED650EC}" dt="2022-07-20T14:08:21.472" v="388"/>
        <pc:sldMkLst>
          <pc:docMk/>
          <pc:sldMk cId="4123576644" sldId="327"/>
        </pc:sldMkLst>
      </pc:sldChg>
      <pc:sldChg chg="ord">
        <pc:chgData name="Gwendoline Le-Huu" userId="d6c99726-2c83-40fa-b912-5b7902e4a58e" providerId="ADAL" clId="{1CF4F3AC-6351-4AC0-8D41-93CA6ED650EC}" dt="2022-07-20T14:08:21.472" v="388"/>
        <pc:sldMkLst>
          <pc:docMk/>
          <pc:sldMk cId="1759910641" sldId="328"/>
        </pc:sldMkLst>
      </pc:sldChg>
      <pc:sldChg chg="del">
        <pc:chgData name="Gwendoline Le-Huu" userId="d6c99726-2c83-40fa-b912-5b7902e4a58e" providerId="ADAL" clId="{1CF4F3AC-6351-4AC0-8D41-93CA6ED650EC}" dt="2022-07-21T13:57:37.137" v="1967" actId="47"/>
        <pc:sldMkLst>
          <pc:docMk/>
          <pc:sldMk cId="783232321" sldId="329"/>
        </pc:sldMkLst>
      </pc:sldChg>
      <pc:sldChg chg="del">
        <pc:chgData name="Gwendoline Le-Huu" userId="d6c99726-2c83-40fa-b912-5b7902e4a58e" providerId="ADAL" clId="{1CF4F3AC-6351-4AC0-8D41-93CA6ED650EC}" dt="2022-07-21T13:57:37.946" v="1968" actId="47"/>
        <pc:sldMkLst>
          <pc:docMk/>
          <pc:sldMk cId="3046465181" sldId="330"/>
        </pc:sldMkLst>
      </pc:sldChg>
      <pc:sldChg chg="del">
        <pc:chgData name="Gwendoline Le-Huu" userId="d6c99726-2c83-40fa-b912-5b7902e4a58e" providerId="ADAL" clId="{1CF4F3AC-6351-4AC0-8D41-93CA6ED650EC}" dt="2022-07-21T13:57:38.333" v="1969" actId="47"/>
        <pc:sldMkLst>
          <pc:docMk/>
          <pc:sldMk cId="3023022345" sldId="331"/>
        </pc:sldMkLst>
      </pc:sldChg>
      <pc:sldChg chg="del">
        <pc:chgData name="Gwendoline Le-Huu" userId="d6c99726-2c83-40fa-b912-5b7902e4a58e" providerId="ADAL" clId="{1CF4F3AC-6351-4AC0-8D41-93CA6ED650EC}" dt="2022-07-21T13:57:39.093" v="1970" actId="47"/>
        <pc:sldMkLst>
          <pc:docMk/>
          <pc:sldMk cId="2440326854" sldId="332"/>
        </pc:sldMkLst>
      </pc:sldChg>
      <pc:sldChg chg="modSp mod">
        <pc:chgData name="Gwendoline Le-Huu" userId="d6c99726-2c83-40fa-b912-5b7902e4a58e" providerId="ADAL" clId="{1CF4F3AC-6351-4AC0-8D41-93CA6ED650EC}" dt="2022-07-21T14:01:01.084" v="2025" actId="20577"/>
        <pc:sldMkLst>
          <pc:docMk/>
          <pc:sldMk cId="2087076468" sldId="333"/>
        </pc:sldMkLst>
        <pc:spChg chg="mod">
          <ac:chgData name="Gwendoline Le-Huu" userId="d6c99726-2c83-40fa-b912-5b7902e4a58e" providerId="ADAL" clId="{1CF4F3AC-6351-4AC0-8D41-93CA6ED650EC}" dt="2022-07-21T14:01:01.084" v="2025" actId="20577"/>
          <ac:spMkLst>
            <pc:docMk/>
            <pc:sldMk cId="2087076468" sldId="333"/>
            <ac:spMk id="5" creationId="{F0C69276-BE7A-4993-BDFD-7A1C8004627F}"/>
          </ac:spMkLst>
        </pc:spChg>
      </pc:sldChg>
      <pc:sldChg chg="addSp delSp modSp mod ord">
        <pc:chgData name="Gwendoline Le-Huu" userId="d6c99726-2c83-40fa-b912-5b7902e4a58e" providerId="ADAL" clId="{1CF4F3AC-6351-4AC0-8D41-93CA6ED650EC}" dt="2022-07-21T14:02:28.035" v="2127" actId="20577"/>
        <pc:sldMkLst>
          <pc:docMk/>
          <pc:sldMk cId="4133969825" sldId="334"/>
        </pc:sldMkLst>
        <pc:spChg chg="mod">
          <ac:chgData name="Gwendoline Le-Huu" userId="d6c99726-2c83-40fa-b912-5b7902e4a58e" providerId="ADAL" clId="{1CF4F3AC-6351-4AC0-8D41-93CA6ED650EC}" dt="2022-07-21T14:01:41.981" v="2091" actId="20577"/>
          <ac:spMkLst>
            <pc:docMk/>
            <pc:sldMk cId="4133969825" sldId="334"/>
            <ac:spMk id="20" creationId="{E0399314-3C7D-4152-9AD0-2D130D60BCB8}"/>
          </ac:spMkLst>
        </pc:spChg>
        <pc:spChg chg="mod">
          <ac:chgData name="Gwendoline Le-Huu" userId="d6c99726-2c83-40fa-b912-5b7902e4a58e" providerId="ADAL" clId="{1CF4F3AC-6351-4AC0-8D41-93CA6ED650EC}" dt="2022-07-21T14:02:28.035" v="2127" actId="20577"/>
          <ac:spMkLst>
            <pc:docMk/>
            <pc:sldMk cId="4133969825" sldId="334"/>
            <ac:spMk id="21" creationId="{39778D4C-53C8-47FF-B8F8-738DDE884149}"/>
          </ac:spMkLst>
        </pc:spChg>
        <pc:picChg chg="del">
          <ac:chgData name="Gwendoline Le-Huu" userId="d6c99726-2c83-40fa-b912-5b7902e4a58e" providerId="ADAL" clId="{1CF4F3AC-6351-4AC0-8D41-93CA6ED650EC}" dt="2022-07-21T14:01:49.315" v="2092" actId="478"/>
          <ac:picMkLst>
            <pc:docMk/>
            <pc:sldMk cId="4133969825" sldId="334"/>
            <ac:picMk id="3" creationId="{EE854A2B-9F95-40CE-AE33-A62AA6BC0C77}"/>
          </ac:picMkLst>
        </pc:picChg>
        <pc:picChg chg="add mod">
          <ac:chgData name="Gwendoline Le-Huu" userId="d6c99726-2c83-40fa-b912-5b7902e4a58e" providerId="ADAL" clId="{1CF4F3AC-6351-4AC0-8D41-93CA6ED650EC}" dt="2022-07-21T14:02:12.952" v="2093"/>
          <ac:picMkLst>
            <pc:docMk/>
            <pc:sldMk cId="4133969825" sldId="334"/>
            <ac:picMk id="10" creationId="{1A9D899A-E922-4008-BBE2-DBF96C7180CD}"/>
          </ac:picMkLst>
        </pc:picChg>
      </pc:sldChg>
      <pc:sldChg chg="modSp mod ord">
        <pc:chgData name="Gwendoline Le-Huu" userId="d6c99726-2c83-40fa-b912-5b7902e4a58e" providerId="ADAL" clId="{1CF4F3AC-6351-4AC0-8D41-93CA6ED650EC}" dt="2022-07-21T14:07:21.536" v="2396" actId="1076"/>
        <pc:sldMkLst>
          <pc:docMk/>
          <pc:sldMk cId="2777260450" sldId="335"/>
        </pc:sldMkLst>
        <pc:spChg chg="mod">
          <ac:chgData name="Gwendoline Le-Huu" userId="d6c99726-2c83-40fa-b912-5b7902e4a58e" providerId="ADAL" clId="{1CF4F3AC-6351-4AC0-8D41-93CA6ED650EC}" dt="2022-07-21T14:07:21.536" v="2396" actId="1076"/>
          <ac:spMkLst>
            <pc:docMk/>
            <pc:sldMk cId="2777260450" sldId="335"/>
            <ac:spMk id="20" creationId="{E0399314-3C7D-4152-9AD0-2D130D60BCB8}"/>
          </ac:spMkLst>
        </pc:spChg>
        <pc:spChg chg="mod">
          <ac:chgData name="Gwendoline Le-Huu" userId="d6c99726-2c83-40fa-b912-5b7902e4a58e" providerId="ADAL" clId="{1CF4F3AC-6351-4AC0-8D41-93CA6ED650EC}" dt="2022-07-21T14:06:51.638" v="2391" actId="1076"/>
          <ac:spMkLst>
            <pc:docMk/>
            <pc:sldMk cId="2777260450" sldId="335"/>
            <ac:spMk id="21" creationId="{39778D4C-53C8-47FF-B8F8-738DDE884149}"/>
          </ac:spMkLst>
        </pc:spChg>
        <pc:grpChg chg="mod">
          <ac:chgData name="Gwendoline Le-Huu" userId="d6c99726-2c83-40fa-b912-5b7902e4a58e" providerId="ADAL" clId="{1CF4F3AC-6351-4AC0-8D41-93CA6ED650EC}" dt="2022-07-21T14:07:16.541" v="2395" actId="1076"/>
          <ac:grpSpMkLst>
            <pc:docMk/>
            <pc:sldMk cId="2777260450" sldId="335"/>
            <ac:grpSpMk id="15" creationId="{DBD7DA87-C8BD-41EC-A392-72FA627F6311}"/>
          </ac:grpSpMkLst>
        </pc:grpChg>
      </pc:sldChg>
      <pc:sldChg chg="addSp delSp modSp mod ord">
        <pc:chgData name="Gwendoline Le-Huu" userId="d6c99726-2c83-40fa-b912-5b7902e4a58e" providerId="ADAL" clId="{1CF4F3AC-6351-4AC0-8D41-93CA6ED650EC}" dt="2022-07-21T14:13:06.071" v="2826" actId="20577"/>
        <pc:sldMkLst>
          <pc:docMk/>
          <pc:sldMk cId="1398601796" sldId="336"/>
        </pc:sldMkLst>
        <pc:spChg chg="add mod">
          <ac:chgData name="Gwendoline Le-Huu" userId="d6c99726-2c83-40fa-b912-5b7902e4a58e" providerId="ADAL" clId="{1CF4F3AC-6351-4AC0-8D41-93CA6ED650EC}" dt="2022-07-21T14:13:06.071" v="2826" actId="20577"/>
          <ac:spMkLst>
            <pc:docMk/>
            <pc:sldMk cId="1398601796" sldId="336"/>
            <ac:spMk id="10" creationId="{13DD74D4-015B-4ED1-8E1B-9A719ADDBC29}"/>
          </ac:spMkLst>
        </pc:spChg>
        <pc:spChg chg="del">
          <ac:chgData name="Gwendoline Le-Huu" userId="d6c99726-2c83-40fa-b912-5b7902e4a58e" providerId="ADAL" clId="{1CF4F3AC-6351-4AC0-8D41-93CA6ED650EC}" dt="2022-07-21T14:07:42.929" v="2397" actId="478"/>
          <ac:spMkLst>
            <pc:docMk/>
            <pc:sldMk cId="1398601796" sldId="336"/>
            <ac:spMk id="20" creationId="{E0399314-3C7D-4152-9AD0-2D130D60BCB8}"/>
          </ac:spMkLst>
        </pc:spChg>
        <pc:spChg chg="mod">
          <ac:chgData name="Gwendoline Le-Huu" userId="d6c99726-2c83-40fa-b912-5b7902e4a58e" providerId="ADAL" clId="{1CF4F3AC-6351-4AC0-8D41-93CA6ED650EC}" dt="2022-07-21T14:09:03.938" v="2424" actId="1076"/>
          <ac:spMkLst>
            <pc:docMk/>
            <pc:sldMk cId="1398601796" sldId="336"/>
            <ac:spMk id="21" creationId="{39778D4C-53C8-47FF-B8F8-738DDE884149}"/>
          </ac:spMkLst>
        </pc:spChg>
        <pc:grpChg chg="del">
          <ac:chgData name="Gwendoline Le-Huu" userId="d6c99726-2c83-40fa-b912-5b7902e4a58e" providerId="ADAL" clId="{1CF4F3AC-6351-4AC0-8D41-93CA6ED650EC}" dt="2022-07-21T14:07:42.929" v="2397" actId="478"/>
          <ac:grpSpMkLst>
            <pc:docMk/>
            <pc:sldMk cId="1398601796" sldId="336"/>
            <ac:grpSpMk id="18" creationId="{B164A048-EEEA-4822-829B-DAE9B9021A59}"/>
          </ac:grpSpMkLst>
        </pc:grpChg>
      </pc:sldChg>
      <pc:sldChg chg="modSp mod ord">
        <pc:chgData name="Gwendoline Le-Huu" userId="d6c99726-2c83-40fa-b912-5b7902e4a58e" providerId="ADAL" clId="{1CF4F3AC-6351-4AC0-8D41-93CA6ED650EC}" dt="2022-07-21T14:13:20.479" v="2827" actId="1076"/>
        <pc:sldMkLst>
          <pc:docMk/>
          <pc:sldMk cId="1605709476" sldId="337"/>
        </pc:sldMkLst>
        <pc:spChg chg="mod">
          <ac:chgData name="Gwendoline Le-Huu" userId="d6c99726-2c83-40fa-b912-5b7902e4a58e" providerId="ADAL" clId="{1CF4F3AC-6351-4AC0-8D41-93CA6ED650EC}" dt="2022-07-21T14:13:20.479" v="2827" actId="1076"/>
          <ac:spMkLst>
            <pc:docMk/>
            <pc:sldMk cId="1605709476" sldId="337"/>
            <ac:spMk id="21" creationId="{39778D4C-53C8-47FF-B8F8-738DDE884149}"/>
          </ac:spMkLst>
        </pc:spChg>
      </pc:sldChg>
      <pc:sldChg chg="addSp delSp modSp del mod ord setBg">
        <pc:chgData name="Gwendoline Le-Huu" userId="d6c99726-2c83-40fa-b912-5b7902e4a58e" providerId="ADAL" clId="{1CF4F3AC-6351-4AC0-8D41-93CA6ED650EC}" dt="2022-07-21T13:53:25.123" v="1950" actId="20577"/>
        <pc:sldMkLst>
          <pc:docMk/>
          <pc:sldMk cId="3732771958" sldId="338"/>
        </pc:sldMkLst>
        <pc:spChg chg="mod">
          <ac:chgData name="Gwendoline Le-Huu" userId="d6c99726-2c83-40fa-b912-5b7902e4a58e" providerId="ADAL" clId="{1CF4F3AC-6351-4AC0-8D41-93CA6ED650EC}" dt="2022-07-21T13:50:30.966" v="1945" actId="2085"/>
          <ac:spMkLst>
            <pc:docMk/>
            <pc:sldMk cId="3732771958" sldId="338"/>
            <ac:spMk id="7" creationId="{BD4485FA-3D41-47DE-A81E-46EF89B012ED}"/>
          </ac:spMkLst>
        </pc:spChg>
        <pc:spChg chg="mod">
          <ac:chgData name="Gwendoline Le-Huu" userId="d6c99726-2c83-40fa-b912-5b7902e4a58e" providerId="ADAL" clId="{1CF4F3AC-6351-4AC0-8D41-93CA6ED650EC}" dt="2022-07-21T13:53:25.123" v="1950" actId="20577"/>
          <ac:spMkLst>
            <pc:docMk/>
            <pc:sldMk cId="3732771958" sldId="338"/>
            <ac:spMk id="8" creationId="{A5CDACC8-265C-46F4-8F7B-D44F7C9A9540}"/>
          </ac:spMkLst>
        </pc:spChg>
        <pc:spChg chg="topLvl">
          <ac:chgData name="Gwendoline Le-Huu" userId="d6c99726-2c83-40fa-b912-5b7902e4a58e" providerId="ADAL" clId="{1CF4F3AC-6351-4AC0-8D41-93CA6ED650EC}" dt="2022-07-21T13:49:44.075" v="1938" actId="478"/>
          <ac:spMkLst>
            <pc:docMk/>
            <pc:sldMk cId="3732771958" sldId="338"/>
            <ac:spMk id="9" creationId="{326E157C-A8BA-43DD-8FFF-909F4838A099}"/>
          </ac:spMkLst>
        </pc:spChg>
        <pc:spChg chg="del topLvl">
          <ac:chgData name="Gwendoline Le-Huu" userId="d6c99726-2c83-40fa-b912-5b7902e4a58e" providerId="ADAL" clId="{1CF4F3AC-6351-4AC0-8D41-93CA6ED650EC}" dt="2022-07-21T13:49:44.075" v="1938" actId="478"/>
          <ac:spMkLst>
            <pc:docMk/>
            <pc:sldMk cId="3732771958" sldId="338"/>
            <ac:spMk id="12" creationId="{B5DEA20C-29CB-4130-922A-6BD3F400290D}"/>
          </ac:spMkLst>
        </pc:spChg>
        <pc:spChg chg="add mod">
          <ac:chgData name="Gwendoline Le-Huu" userId="d6c99726-2c83-40fa-b912-5b7902e4a58e" providerId="ADAL" clId="{1CF4F3AC-6351-4AC0-8D41-93CA6ED650EC}" dt="2022-07-21T13:50:10.149" v="1942" actId="1076"/>
          <ac:spMkLst>
            <pc:docMk/>
            <pc:sldMk cId="3732771958" sldId="338"/>
            <ac:spMk id="13" creationId="{29E064F4-DFE4-4E9B-B2FE-7E0AB577D185}"/>
          </ac:spMkLst>
        </pc:spChg>
        <pc:spChg chg="mod ord">
          <ac:chgData name="Gwendoline Le-Huu" userId="d6c99726-2c83-40fa-b912-5b7902e4a58e" providerId="ADAL" clId="{1CF4F3AC-6351-4AC0-8D41-93CA6ED650EC}" dt="2022-07-21T13:50:16.853" v="1943" actId="207"/>
          <ac:spMkLst>
            <pc:docMk/>
            <pc:sldMk cId="3732771958" sldId="338"/>
            <ac:spMk id="15" creationId="{F7ECB9B8-BDE5-4808-8661-7280F299C0AE}"/>
          </ac:spMkLst>
        </pc:spChg>
        <pc:grpChg chg="mod">
          <ac:chgData name="Gwendoline Le-Huu" userId="d6c99726-2c83-40fa-b912-5b7902e4a58e" providerId="ADAL" clId="{1CF4F3AC-6351-4AC0-8D41-93CA6ED650EC}" dt="2022-07-21T13:50:27.822" v="1944" actId="207"/>
          <ac:grpSpMkLst>
            <pc:docMk/>
            <pc:sldMk cId="3732771958" sldId="338"/>
            <ac:grpSpMk id="5" creationId="{68F4B90B-DC20-41FC-84EB-2CB97FE58B8E}"/>
          </ac:grpSpMkLst>
        </pc:grpChg>
        <pc:grpChg chg="del">
          <ac:chgData name="Gwendoline Le-Huu" userId="d6c99726-2c83-40fa-b912-5b7902e4a58e" providerId="ADAL" clId="{1CF4F3AC-6351-4AC0-8D41-93CA6ED650EC}" dt="2022-07-21T13:49:44.075" v="1938" actId="478"/>
          <ac:grpSpMkLst>
            <pc:docMk/>
            <pc:sldMk cId="3732771958" sldId="338"/>
            <ac:grpSpMk id="6" creationId="{437A640E-3CB7-4FC5-8F25-884D2E552D23}"/>
          </ac:grpSpMkLst>
        </pc:grpChg>
      </pc:sldChg>
      <pc:sldChg chg="modSp mod ord">
        <pc:chgData name="Gwendoline Le-Huu" userId="d6c99726-2c83-40fa-b912-5b7902e4a58e" providerId="ADAL" clId="{1CF4F3AC-6351-4AC0-8D41-93CA6ED650EC}" dt="2022-07-21T14:55:12.363" v="3573" actId="20577"/>
        <pc:sldMkLst>
          <pc:docMk/>
          <pc:sldMk cId="29313733" sldId="339"/>
        </pc:sldMkLst>
        <pc:spChg chg="mod">
          <ac:chgData name="Gwendoline Le-Huu" userId="d6c99726-2c83-40fa-b912-5b7902e4a58e" providerId="ADAL" clId="{1CF4F3AC-6351-4AC0-8D41-93CA6ED650EC}" dt="2022-07-21T14:55:12.363" v="3573" actId="20577"/>
          <ac:spMkLst>
            <pc:docMk/>
            <pc:sldMk cId="29313733" sldId="339"/>
            <ac:spMk id="13" creationId="{BB68E4F5-C12E-4BAE-A075-6D9F5C6593BE}"/>
          </ac:spMkLst>
        </pc:spChg>
      </pc:sldChg>
      <pc:sldChg chg="del">
        <pc:chgData name="Gwendoline Le-Huu" userId="d6c99726-2c83-40fa-b912-5b7902e4a58e" providerId="ADAL" clId="{1CF4F3AC-6351-4AC0-8D41-93CA6ED650EC}" dt="2022-05-25T10:40:03.614" v="30" actId="47"/>
        <pc:sldMkLst>
          <pc:docMk/>
          <pc:sldMk cId="3426212627" sldId="339"/>
        </pc:sldMkLst>
      </pc:sldChg>
      <pc:sldChg chg="del">
        <pc:chgData name="Gwendoline Le-Huu" userId="d6c99726-2c83-40fa-b912-5b7902e4a58e" providerId="ADAL" clId="{1CF4F3AC-6351-4AC0-8D41-93CA6ED650EC}" dt="2022-05-25T10:40:03.955" v="31" actId="47"/>
        <pc:sldMkLst>
          <pc:docMk/>
          <pc:sldMk cId="3002881697" sldId="340"/>
        </pc:sldMkLst>
      </pc:sldChg>
      <pc:sldChg chg="modSp mod ord">
        <pc:chgData name="Gwendoline Le-Huu" userId="d6c99726-2c83-40fa-b912-5b7902e4a58e" providerId="ADAL" clId="{1CF4F3AC-6351-4AC0-8D41-93CA6ED650EC}" dt="2022-07-21T14:55:38.446" v="3577" actId="20577"/>
        <pc:sldMkLst>
          <pc:docMk/>
          <pc:sldMk cId="3168250159" sldId="340"/>
        </pc:sldMkLst>
        <pc:spChg chg="mod">
          <ac:chgData name="Gwendoline Le-Huu" userId="d6c99726-2c83-40fa-b912-5b7902e4a58e" providerId="ADAL" clId="{1CF4F3AC-6351-4AC0-8D41-93CA6ED650EC}" dt="2022-07-21T14:55:38.446" v="3577" actId="20577"/>
          <ac:spMkLst>
            <pc:docMk/>
            <pc:sldMk cId="3168250159" sldId="340"/>
            <ac:spMk id="13" creationId="{BB68E4F5-C12E-4BAE-A075-6D9F5C6593BE}"/>
          </ac:spMkLst>
        </pc:spChg>
      </pc:sldChg>
      <pc:sldChg chg="ord">
        <pc:chgData name="Gwendoline Le-Huu" userId="d6c99726-2c83-40fa-b912-5b7902e4a58e" providerId="ADAL" clId="{1CF4F3AC-6351-4AC0-8D41-93CA6ED650EC}" dt="2022-07-20T14:08:41.488" v="390"/>
        <pc:sldMkLst>
          <pc:docMk/>
          <pc:sldMk cId="997096700" sldId="341"/>
        </pc:sldMkLst>
      </pc:sldChg>
      <pc:sldChg chg="ord">
        <pc:chgData name="Gwendoline Le-Huu" userId="d6c99726-2c83-40fa-b912-5b7902e4a58e" providerId="ADAL" clId="{1CF4F3AC-6351-4AC0-8D41-93CA6ED650EC}" dt="2022-07-20T14:08:41.488" v="390"/>
        <pc:sldMkLst>
          <pc:docMk/>
          <pc:sldMk cId="1673316843" sldId="342"/>
        </pc:sldMkLst>
      </pc:sldChg>
      <pc:sldChg chg="add del setBg">
        <pc:chgData name="Gwendoline Le-Huu" userId="d6c99726-2c83-40fa-b912-5b7902e4a58e" providerId="ADAL" clId="{1CF4F3AC-6351-4AC0-8D41-93CA6ED650EC}" dt="2022-07-20T14:00:01.758" v="291"/>
        <pc:sldMkLst>
          <pc:docMk/>
          <pc:sldMk cId="1860196412" sldId="351"/>
        </pc:sldMkLst>
      </pc:sldChg>
      <pc:sldChg chg="del">
        <pc:chgData name="Gwendoline Le-Huu" userId="d6c99726-2c83-40fa-b912-5b7902e4a58e" providerId="ADAL" clId="{1CF4F3AC-6351-4AC0-8D41-93CA6ED650EC}" dt="2022-05-25T10:40:02.508" v="27" actId="47"/>
        <pc:sldMkLst>
          <pc:docMk/>
          <pc:sldMk cId="4028498758" sldId="351"/>
        </pc:sldMkLst>
      </pc:sldChg>
      <pc:sldChg chg="ord setBg">
        <pc:chgData name="Gwendoline Le-Huu" userId="d6c99726-2c83-40fa-b912-5b7902e4a58e" providerId="ADAL" clId="{1CF4F3AC-6351-4AC0-8D41-93CA6ED650EC}" dt="2022-07-20T14:05:22.314" v="373"/>
        <pc:sldMkLst>
          <pc:docMk/>
          <pc:sldMk cId="4201796536" sldId="351"/>
        </pc:sldMkLst>
      </pc:sldChg>
      <pc:sldChg chg="del">
        <pc:chgData name="Gwendoline Le-Huu" userId="d6c99726-2c83-40fa-b912-5b7902e4a58e" providerId="ADAL" clId="{1CF4F3AC-6351-4AC0-8D41-93CA6ED650EC}" dt="2022-05-25T10:40:02.927" v="28" actId="47"/>
        <pc:sldMkLst>
          <pc:docMk/>
          <pc:sldMk cId="29313733" sldId="352"/>
        </pc:sldMkLst>
      </pc:sldChg>
      <pc:sldChg chg="addSp delSp modSp mod ord setBg">
        <pc:chgData name="Gwendoline Le-Huu" userId="d6c99726-2c83-40fa-b912-5b7902e4a58e" providerId="ADAL" clId="{1CF4F3AC-6351-4AC0-8D41-93CA6ED650EC}" dt="2022-07-21T14:54:24.408" v="3492" actId="20577"/>
        <pc:sldMkLst>
          <pc:docMk/>
          <pc:sldMk cId="2325991243" sldId="352"/>
        </pc:sldMkLst>
        <pc:spChg chg="mod">
          <ac:chgData name="Gwendoline Le-Huu" userId="d6c99726-2c83-40fa-b912-5b7902e4a58e" providerId="ADAL" clId="{1CF4F3AC-6351-4AC0-8D41-93CA6ED650EC}" dt="2022-07-20T14:06:51.431" v="381" actId="207"/>
          <ac:spMkLst>
            <pc:docMk/>
            <pc:sldMk cId="2325991243" sldId="352"/>
            <ac:spMk id="7" creationId="{2BC9AA3E-CA92-499A-A889-71CD007E8AAB}"/>
          </ac:spMkLst>
        </pc:spChg>
        <pc:spChg chg="mod">
          <ac:chgData name="Gwendoline Le-Huu" userId="d6c99726-2c83-40fa-b912-5b7902e4a58e" providerId="ADAL" clId="{1CF4F3AC-6351-4AC0-8D41-93CA6ED650EC}" dt="2022-07-20T14:06:51.431" v="381" actId="207"/>
          <ac:spMkLst>
            <pc:docMk/>
            <pc:sldMk cId="2325991243" sldId="352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4:06:10.584" v="375" actId="207"/>
          <ac:spMkLst>
            <pc:docMk/>
            <pc:sldMk cId="2325991243" sldId="352"/>
            <ac:spMk id="13" creationId="{BB68E4F5-C12E-4BAE-A075-6D9F5C6593BE}"/>
          </ac:spMkLst>
        </pc:spChg>
        <pc:spChg chg="mod">
          <ac:chgData name="Gwendoline Le-Huu" userId="d6c99726-2c83-40fa-b912-5b7902e4a58e" providerId="ADAL" clId="{1CF4F3AC-6351-4AC0-8D41-93CA6ED650EC}" dt="2022-07-20T14:06:24.001" v="378"/>
          <ac:spMkLst>
            <pc:docMk/>
            <pc:sldMk cId="2325991243" sldId="352"/>
            <ac:spMk id="16" creationId="{B727EA6A-2715-4850-843D-E3AB441F6A82}"/>
          </ac:spMkLst>
        </pc:spChg>
        <pc:spChg chg="mod">
          <ac:chgData name="Gwendoline Le-Huu" userId="d6c99726-2c83-40fa-b912-5b7902e4a58e" providerId="ADAL" clId="{1CF4F3AC-6351-4AC0-8D41-93CA6ED650EC}" dt="2022-07-20T14:06:24.001" v="378"/>
          <ac:spMkLst>
            <pc:docMk/>
            <pc:sldMk cId="2325991243" sldId="352"/>
            <ac:spMk id="18" creationId="{0E69F97B-36D3-4BB6-A9E9-E4738A94B24B}"/>
          </ac:spMkLst>
        </pc:spChg>
        <pc:spChg chg="mod">
          <ac:chgData name="Gwendoline Le-Huu" userId="d6c99726-2c83-40fa-b912-5b7902e4a58e" providerId="ADAL" clId="{1CF4F3AC-6351-4AC0-8D41-93CA6ED650EC}" dt="2022-07-21T14:54:24.408" v="3492" actId="20577"/>
          <ac:spMkLst>
            <pc:docMk/>
            <pc:sldMk cId="2325991243" sldId="352"/>
            <ac:spMk id="19" creationId="{95BFC420-0587-435C-9696-EC6255014E0A}"/>
          </ac:spMkLst>
        </pc:spChg>
        <pc:spChg chg="mod">
          <ac:chgData name="Gwendoline Le-Huu" userId="d6c99726-2c83-40fa-b912-5b7902e4a58e" providerId="ADAL" clId="{1CF4F3AC-6351-4AC0-8D41-93CA6ED650EC}" dt="2022-07-20T14:07:02.647" v="383"/>
          <ac:spMkLst>
            <pc:docMk/>
            <pc:sldMk cId="2325991243" sldId="352"/>
            <ac:spMk id="21" creationId="{659298B7-D4BB-4F75-ACEC-B3B882AAD646}"/>
          </ac:spMkLst>
        </pc:spChg>
        <pc:spChg chg="mod">
          <ac:chgData name="Gwendoline Le-Huu" userId="d6c99726-2c83-40fa-b912-5b7902e4a58e" providerId="ADAL" clId="{1CF4F3AC-6351-4AC0-8D41-93CA6ED650EC}" dt="2022-07-20T14:07:17.546" v="384"/>
          <ac:spMkLst>
            <pc:docMk/>
            <pc:sldMk cId="2325991243" sldId="352"/>
            <ac:spMk id="22" creationId="{995F1F42-ADFF-4DC4-A8BD-A42107DB85FB}"/>
          </ac:spMkLst>
        </pc:spChg>
        <pc:grpChg chg="del mod">
          <ac:chgData name="Gwendoline Le-Huu" userId="d6c99726-2c83-40fa-b912-5b7902e4a58e" providerId="ADAL" clId="{1CF4F3AC-6351-4AC0-8D41-93CA6ED650EC}" dt="2022-07-20T14:07:02.264" v="382" actId="478"/>
          <ac:grpSpMkLst>
            <pc:docMk/>
            <pc:sldMk cId="2325991243" sldId="352"/>
            <ac:grpSpMk id="5" creationId="{BB52F78C-6536-4D13-8E1E-6E450F5276CB}"/>
          </ac:grpSpMkLst>
        </pc:grpChg>
        <pc:grpChg chg="del">
          <ac:chgData name="Gwendoline Le-Huu" userId="d6c99726-2c83-40fa-b912-5b7902e4a58e" providerId="ADAL" clId="{1CF4F3AC-6351-4AC0-8D41-93CA6ED650EC}" dt="2022-07-20T14:06:23.631" v="377" actId="478"/>
          <ac:grpSpMkLst>
            <pc:docMk/>
            <pc:sldMk cId="2325991243" sldId="352"/>
            <ac:grpSpMk id="6" creationId="{397C21FC-ACAE-42A8-9BC6-35611E13E219}"/>
          </ac:grpSpMkLst>
        </pc:grpChg>
        <pc:grpChg chg="add mod">
          <ac:chgData name="Gwendoline Le-Huu" userId="d6c99726-2c83-40fa-b912-5b7902e4a58e" providerId="ADAL" clId="{1CF4F3AC-6351-4AC0-8D41-93CA6ED650EC}" dt="2022-07-20T14:06:24.001" v="378"/>
          <ac:grpSpMkLst>
            <pc:docMk/>
            <pc:sldMk cId="2325991243" sldId="352"/>
            <ac:grpSpMk id="15" creationId="{DA068481-E3F0-4D4A-BD6A-136109C3E4A7}"/>
          </ac:grpSpMkLst>
        </pc:grpChg>
        <pc:grpChg chg="mod">
          <ac:chgData name="Gwendoline Le-Huu" userId="d6c99726-2c83-40fa-b912-5b7902e4a58e" providerId="ADAL" clId="{1CF4F3AC-6351-4AC0-8D41-93CA6ED650EC}" dt="2022-07-20T14:06:24.001" v="378"/>
          <ac:grpSpMkLst>
            <pc:docMk/>
            <pc:sldMk cId="2325991243" sldId="352"/>
            <ac:grpSpMk id="17" creationId="{82FDFC9D-9C5A-4F1E-BA24-1976855F396F}"/>
          </ac:grpSpMkLst>
        </pc:grpChg>
        <pc:grpChg chg="add mod">
          <ac:chgData name="Gwendoline Le-Huu" userId="d6c99726-2c83-40fa-b912-5b7902e4a58e" providerId="ADAL" clId="{1CF4F3AC-6351-4AC0-8D41-93CA6ED650EC}" dt="2022-07-20T14:07:02.647" v="383"/>
          <ac:grpSpMkLst>
            <pc:docMk/>
            <pc:sldMk cId="2325991243" sldId="352"/>
            <ac:grpSpMk id="20" creationId="{DE3D21A0-9B19-40E0-9D50-0AA80EE51126}"/>
          </ac:grpSpMkLst>
        </pc:grpChg>
      </pc:sldChg>
      <pc:sldChg chg="add del setBg">
        <pc:chgData name="Gwendoline Le-Huu" userId="d6c99726-2c83-40fa-b912-5b7902e4a58e" providerId="ADAL" clId="{1CF4F3AC-6351-4AC0-8D41-93CA6ED650EC}" dt="2022-07-20T14:00:01.758" v="291"/>
        <pc:sldMkLst>
          <pc:docMk/>
          <pc:sldMk cId="3214862483" sldId="352"/>
        </pc:sldMkLst>
      </pc:sldChg>
      <pc:sldChg chg="modSp del mod ord setBg">
        <pc:chgData name="Gwendoline Le-Huu" userId="d6c99726-2c83-40fa-b912-5b7902e4a58e" providerId="ADAL" clId="{1CF4F3AC-6351-4AC0-8D41-93CA6ED650EC}" dt="2022-07-21T13:53:52.430" v="1953" actId="2085"/>
        <pc:sldMkLst>
          <pc:docMk/>
          <pc:sldMk cId="2073566020" sldId="356"/>
        </pc:sldMkLst>
        <pc:spChg chg="mod">
          <ac:chgData name="Gwendoline Le-Huu" userId="d6c99726-2c83-40fa-b912-5b7902e4a58e" providerId="ADAL" clId="{1CF4F3AC-6351-4AC0-8D41-93CA6ED650EC}" dt="2022-07-21T13:53:52.430" v="1953" actId="2085"/>
          <ac:spMkLst>
            <pc:docMk/>
            <pc:sldMk cId="2073566020" sldId="356"/>
            <ac:spMk id="7" creationId="{BD4485FA-3D41-47DE-A81E-46EF89B012ED}"/>
          </ac:spMkLst>
        </pc:spChg>
        <pc:spChg chg="mod">
          <ac:chgData name="Gwendoline Le-Huu" userId="d6c99726-2c83-40fa-b912-5b7902e4a58e" providerId="ADAL" clId="{1CF4F3AC-6351-4AC0-8D41-93CA6ED650EC}" dt="2022-07-21T13:53:52.430" v="1953" actId="2085"/>
          <ac:spMkLst>
            <pc:docMk/>
            <pc:sldMk cId="2073566020" sldId="356"/>
            <ac:spMk id="8" creationId="{A5CDACC8-265C-46F4-8F7B-D44F7C9A9540}"/>
          </ac:spMkLst>
        </pc:spChg>
        <pc:spChg chg="mod">
          <ac:chgData name="Gwendoline Le-Huu" userId="d6c99726-2c83-40fa-b912-5b7902e4a58e" providerId="ADAL" clId="{1CF4F3AC-6351-4AC0-8D41-93CA6ED650EC}" dt="2022-07-21T13:52:59.876" v="1947" actId="207"/>
          <ac:spMkLst>
            <pc:docMk/>
            <pc:sldMk cId="2073566020" sldId="356"/>
            <ac:spMk id="9" creationId="{326E157C-A8BA-43DD-8FFF-909F4838A099}"/>
          </ac:spMkLst>
        </pc:spChg>
        <pc:spChg chg="mod">
          <ac:chgData name="Gwendoline Le-Huu" userId="d6c99726-2c83-40fa-b912-5b7902e4a58e" providerId="ADAL" clId="{1CF4F3AC-6351-4AC0-8D41-93CA6ED650EC}" dt="2022-07-21T13:52:59.876" v="1947" actId="207"/>
          <ac:spMkLst>
            <pc:docMk/>
            <pc:sldMk cId="2073566020" sldId="356"/>
            <ac:spMk id="12" creationId="{B5DEA20C-29CB-4130-922A-6BD3F400290D}"/>
          </ac:spMkLst>
        </pc:spChg>
        <pc:spChg chg="mod">
          <ac:chgData name="Gwendoline Le-Huu" userId="d6c99726-2c83-40fa-b912-5b7902e4a58e" providerId="ADAL" clId="{1CF4F3AC-6351-4AC0-8D41-93CA6ED650EC}" dt="2022-07-21T13:53:06.292" v="1948" actId="207"/>
          <ac:spMkLst>
            <pc:docMk/>
            <pc:sldMk cId="2073566020" sldId="356"/>
            <ac:spMk id="15" creationId="{F7ECB9B8-BDE5-4808-8661-7280F299C0AE}"/>
          </ac:spMkLst>
        </pc:spChg>
        <pc:grpChg chg="mod">
          <ac:chgData name="Gwendoline Le-Huu" userId="d6c99726-2c83-40fa-b912-5b7902e4a58e" providerId="ADAL" clId="{1CF4F3AC-6351-4AC0-8D41-93CA6ED650EC}" dt="2022-07-21T13:52:58.020" v="1946" actId="207"/>
          <ac:grpSpMkLst>
            <pc:docMk/>
            <pc:sldMk cId="2073566020" sldId="356"/>
            <ac:grpSpMk id="5" creationId="{68F4B90B-DC20-41FC-84EB-2CB97FE58B8E}"/>
          </ac:grpSpMkLst>
        </pc:grpChg>
        <pc:grpChg chg="mod">
          <ac:chgData name="Gwendoline Le-Huu" userId="d6c99726-2c83-40fa-b912-5b7902e4a58e" providerId="ADAL" clId="{1CF4F3AC-6351-4AC0-8D41-93CA6ED650EC}" dt="2022-07-21T13:52:59.876" v="1947" actId="207"/>
          <ac:grpSpMkLst>
            <pc:docMk/>
            <pc:sldMk cId="2073566020" sldId="356"/>
            <ac:grpSpMk id="6" creationId="{437A640E-3CB7-4FC5-8F25-884D2E552D23}"/>
          </ac:grpSpMkLst>
        </pc:grpChg>
      </pc:sldChg>
      <pc:sldChg chg="delSp modSp del mod ord setBg">
        <pc:chgData name="Gwendoline Le-Huu" userId="d6c99726-2c83-40fa-b912-5b7902e4a58e" providerId="ADAL" clId="{1CF4F3AC-6351-4AC0-8D41-93CA6ED650EC}" dt="2022-07-21T13:55:00.176" v="1960" actId="478"/>
        <pc:sldMkLst>
          <pc:docMk/>
          <pc:sldMk cId="2398211254" sldId="357"/>
        </pc:sldMkLst>
        <pc:spChg chg="mod">
          <ac:chgData name="Gwendoline Le-Huu" userId="d6c99726-2c83-40fa-b912-5b7902e4a58e" providerId="ADAL" clId="{1CF4F3AC-6351-4AC0-8D41-93CA6ED650EC}" dt="2022-07-21T13:53:57.261" v="1954" actId="2085"/>
          <ac:spMkLst>
            <pc:docMk/>
            <pc:sldMk cId="2398211254" sldId="357"/>
            <ac:spMk id="7" creationId="{BD4485FA-3D41-47DE-A81E-46EF89B012ED}"/>
          </ac:spMkLst>
        </pc:spChg>
        <pc:spChg chg="mod">
          <ac:chgData name="Gwendoline Le-Huu" userId="d6c99726-2c83-40fa-b912-5b7902e4a58e" providerId="ADAL" clId="{1CF4F3AC-6351-4AC0-8D41-93CA6ED650EC}" dt="2022-07-21T13:53:57.261" v="1954" actId="2085"/>
          <ac:spMkLst>
            <pc:docMk/>
            <pc:sldMk cId="2398211254" sldId="357"/>
            <ac:spMk id="8" creationId="{A5CDACC8-265C-46F4-8F7B-D44F7C9A9540}"/>
          </ac:spMkLst>
        </pc:spChg>
        <pc:spChg chg="mod">
          <ac:chgData name="Gwendoline Le-Huu" userId="d6c99726-2c83-40fa-b912-5b7902e4a58e" providerId="ADAL" clId="{1CF4F3AC-6351-4AC0-8D41-93CA6ED650EC}" dt="2022-07-21T13:54:19.398" v="1957" actId="207"/>
          <ac:spMkLst>
            <pc:docMk/>
            <pc:sldMk cId="2398211254" sldId="357"/>
            <ac:spMk id="9" creationId="{326E157C-A8BA-43DD-8FFF-909F4838A099}"/>
          </ac:spMkLst>
        </pc:spChg>
        <pc:spChg chg="mod">
          <ac:chgData name="Gwendoline Le-Huu" userId="d6c99726-2c83-40fa-b912-5b7902e4a58e" providerId="ADAL" clId="{1CF4F3AC-6351-4AC0-8D41-93CA6ED650EC}" dt="2022-07-21T13:54:19.398" v="1957" actId="207"/>
          <ac:spMkLst>
            <pc:docMk/>
            <pc:sldMk cId="2398211254" sldId="357"/>
            <ac:spMk id="12" creationId="{B5DEA20C-29CB-4130-922A-6BD3F400290D}"/>
          </ac:spMkLst>
        </pc:spChg>
        <pc:spChg chg="mod">
          <ac:chgData name="Gwendoline Le-Huu" userId="d6c99726-2c83-40fa-b912-5b7902e4a58e" providerId="ADAL" clId="{1CF4F3AC-6351-4AC0-8D41-93CA6ED650EC}" dt="2022-07-21T13:53:42.414" v="1952" actId="207"/>
          <ac:spMkLst>
            <pc:docMk/>
            <pc:sldMk cId="2398211254" sldId="357"/>
            <ac:spMk id="15" creationId="{F7ECB9B8-BDE5-4808-8661-7280F299C0AE}"/>
          </ac:spMkLst>
        </pc:spChg>
        <pc:grpChg chg="mod">
          <ac:chgData name="Gwendoline Le-Huu" userId="d6c99726-2c83-40fa-b912-5b7902e4a58e" providerId="ADAL" clId="{1CF4F3AC-6351-4AC0-8D41-93CA6ED650EC}" dt="2022-07-21T13:53:14.431" v="1949" actId="207"/>
          <ac:grpSpMkLst>
            <pc:docMk/>
            <pc:sldMk cId="2398211254" sldId="357"/>
            <ac:grpSpMk id="5" creationId="{68F4B90B-DC20-41FC-84EB-2CB97FE58B8E}"/>
          </ac:grpSpMkLst>
        </pc:grpChg>
        <pc:grpChg chg="mod">
          <ac:chgData name="Gwendoline Le-Huu" userId="d6c99726-2c83-40fa-b912-5b7902e4a58e" providerId="ADAL" clId="{1CF4F3AC-6351-4AC0-8D41-93CA6ED650EC}" dt="2022-07-21T13:54:19.398" v="1957" actId="207"/>
          <ac:grpSpMkLst>
            <pc:docMk/>
            <pc:sldMk cId="2398211254" sldId="357"/>
            <ac:grpSpMk id="6" creationId="{437A640E-3CB7-4FC5-8F25-884D2E552D23}"/>
          </ac:grpSpMkLst>
        </pc:grpChg>
        <pc:picChg chg="del">
          <ac:chgData name="Gwendoline Le-Huu" userId="d6c99726-2c83-40fa-b912-5b7902e4a58e" providerId="ADAL" clId="{1CF4F3AC-6351-4AC0-8D41-93CA6ED650EC}" dt="2022-07-21T13:55:00.176" v="1960" actId="478"/>
          <ac:picMkLst>
            <pc:docMk/>
            <pc:sldMk cId="2398211254" sldId="357"/>
            <ac:picMk id="13" creationId="{CDB95EC1-C649-4FDA-8C60-3FF1E81ABD1A}"/>
          </ac:picMkLst>
        </pc:picChg>
      </pc:sldChg>
      <pc:sldChg chg="del">
        <pc:chgData name="Gwendoline Le-Huu" userId="d6c99726-2c83-40fa-b912-5b7902e4a58e" providerId="ADAL" clId="{1CF4F3AC-6351-4AC0-8D41-93CA6ED650EC}" dt="2022-05-25T10:40:03.123" v="29" actId="47"/>
        <pc:sldMkLst>
          <pc:docMk/>
          <pc:sldMk cId="1506775081" sldId="358"/>
        </pc:sldMkLst>
      </pc:sldChg>
      <pc:sldChg chg="addSp modSp mod ord setBg">
        <pc:chgData name="Gwendoline Le-Huu" userId="d6c99726-2c83-40fa-b912-5b7902e4a58e" providerId="ADAL" clId="{1CF4F3AC-6351-4AC0-8D41-93CA6ED650EC}" dt="2022-07-21T14:49:00.112" v="3384" actId="1076"/>
        <pc:sldMkLst>
          <pc:docMk/>
          <pc:sldMk cId="2832796765" sldId="358"/>
        </pc:sldMkLst>
        <pc:spChg chg="mod">
          <ac:chgData name="Gwendoline Le-Huu" userId="d6c99726-2c83-40fa-b912-5b7902e4a58e" providerId="ADAL" clId="{1CF4F3AC-6351-4AC0-8D41-93CA6ED650EC}" dt="2022-07-21T13:54:13.399" v="1956" actId="2085"/>
          <ac:spMkLst>
            <pc:docMk/>
            <pc:sldMk cId="2832796765" sldId="358"/>
            <ac:spMk id="7" creationId="{BD4485FA-3D41-47DE-A81E-46EF89B012ED}"/>
          </ac:spMkLst>
        </pc:spChg>
        <pc:spChg chg="mod">
          <ac:chgData name="Gwendoline Le-Huu" userId="d6c99726-2c83-40fa-b912-5b7902e4a58e" providerId="ADAL" clId="{1CF4F3AC-6351-4AC0-8D41-93CA6ED650EC}" dt="2022-07-21T13:54:13.399" v="1956" actId="2085"/>
          <ac:spMkLst>
            <pc:docMk/>
            <pc:sldMk cId="2832796765" sldId="358"/>
            <ac:spMk id="8" creationId="{A5CDACC8-265C-46F4-8F7B-D44F7C9A9540}"/>
          </ac:spMkLst>
        </pc:spChg>
        <pc:spChg chg="mod">
          <ac:chgData name="Gwendoline Le-Huu" userId="d6c99726-2c83-40fa-b912-5b7902e4a58e" providerId="ADAL" clId="{1CF4F3AC-6351-4AC0-8D41-93CA6ED650EC}" dt="2022-07-21T13:54:23.950" v="1958" actId="207"/>
          <ac:spMkLst>
            <pc:docMk/>
            <pc:sldMk cId="2832796765" sldId="358"/>
            <ac:spMk id="9" creationId="{326E157C-A8BA-43DD-8FFF-909F4838A099}"/>
          </ac:spMkLst>
        </pc:spChg>
        <pc:spChg chg="mod">
          <ac:chgData name="Gwendoline Le-Huu" userId="d6c99726-2c83-40fa-b912-5b7902e4a58e" providerId="ADAL" clId="{1CF4F3AC-6351-4AC0-8D41-93CA6ED650EC}" dt="2022-07-21T13:54:23.950" v="1958" actId="207"/>
          <ac:spMkLst>
            <pc:docMk/>
            <pc:sldMk cId="2832796765" sldId="358"/>
            <ac:spMk id="12" creationId="{B5DEA20C-29CB-4130-922A-6BD3F400290D}"/>
          </ac:spMkLst>
        </pc:spChg>
        <pc:spChg chg="add mod">
          <ac:chgData name="Gwendoline Le-Huu" userId="d6c99726-2c83-40fa-b912-5b7902e4a58e" providerId="ADAL" clId="{1CF4F3AC-6351-4AC0-8D41-93CA6ED650EC}" dt="2022-07-21T14:49:00.112" v="3384" actId="1076"/>
          <ac:spMkLst>
            <pc:docMk/>
            <pc:sldMk cId="2832796765" sldId="358"/>
            <ac:spMk id="14" creationId="{9A00F506-1A6C-4DCE-825B-28A6DD020BEC}"/>
          </ac:spMkLst>
        </pc:spChg>
        <pc:spChg chg="mod">
          <ac:chgData name="Gwendoline Le-Huu" userId="d6c99726-2c83-40fa-b912-5b7902e4a58e" providerId="ADAL" clId="{1CF4F3AC-6351-4AC0-8D41-93CA6ED650EC}" dt="2022-07-21T13:54:28.045" v="1959" actId="207"/>
          <ac:spMkLst>
            <pc:docMk/>
            <pc:sldMk cId="2832796765" sldId="358"/>
            <ac:spMk id="15" creationId="{F7ECB9B8-BDE5-4808-8661-7280F299C0AE}"/>
          </ac:spMkLst>
        </pc:spChg>
        <pc:grpChg chg="mod">
          <ac:chgData name="Gwendoline Le-Huu" userId="d6c99726-2c83-40fa-b912-5b7902e4a58e" providerId="ADAL" clId="{1CF4F3AC-6351-4AC0-8D41-93CA6ED650EC}" dt="2022-07-21T13:54:09.197" v="1955" actId="207"/>
          <ac:grpSpMkLst>
            <pc:docMk/>
            <pc:sldMk cId="2832796765" sldId="358"/>
            <ac:grpSpMk id="5" creationId="{68F4B90B-DC20-41FC-84EB-2CB97FE58B8E}"/>
          </ac:grpSpMkLst>
        </pc:grpChg>
        <pc:grpChg chg="mod">
          <ac:chgData name="Gwendoline Le-Huu" userId="d6c99726-2c83-40fa-b912-5b7902e4a58e" providerId="ADAL" clId="{1CF4F3AC-6351-4AC0-8D41-93CA6ED650EC}" dt="2022-07-21T13:54:23.950" v="1958" actId="207"/>
          <ac:grpSpMkLst>
            <pc:docMk/>
            <pc:sldMk cId="2832796765" sldId="358"/>
            <ac:grpSpMk id="6" creationId="{437A640E-3CB7-4FC5-8F25-884D2E552D23}"/>
          </ac:grpSpMkLst>
        </pc:grpChg>
      </pc:sldChg>
      <pc:sldChg chg="modSp add del mod ord setBg">
        <pc:chgData name="Gwendoline Le-Huu" userId="d6c99726-2c83-40fa-b912-5b7902e4a58e" providerId="ADAL" clId="{1CF4F3AC-6351-4AC0-8D41-93CA6ED650EC}" dt="2022-07-21T14:39:46.925" v="3336" actId="47"/>
        <pc:sldMkLst>
          <pc:docMk/>
          <pc:sldMk cId="450100408" sldId="359"/>
        </pc:sldMkLst>
        <pc:spChg chg="mod">
          <ac:chgData name="Gwendoline Le-Huu" userId="d6c99726-2c83-40fa-b912-5b7902e4a58e" providerId="ADAL" clId="{1CF4F3AC-6351-4AC0-8D41-93CA6ED650EC}" dt="2022-06-08T08:46:38.656" v="139" actId="20577"/>
          <ac:spMkLst>
            <pc:docMk/>
            <pc:sldMk cId="450100408" sldId="359"/>
            <ac:spMk id="4" creationId="{38E4BF62-DDB3-4AA1-B119-A0B13CE63692}"/>
          </ac:spMkLst>
        </pc:spChg>
      </pc:sldChg>
      <pc:sldChg chg="del">
        <pc:chgData name="Gwendoline Le-Huu" userId="d6c99726-2c83-40fa-b912-5b7902e4a58e" providerId="ADAL" clId="{1CF4F3AC-6351-4AC0-8D41-93CA6ED650EC}" dt="2022-05-25T10:40:04.184" v="32" actId="47"/>
        <pc:sldMkLst>
          <pc:docMk/>
          <pc:sldMk cId="550916160" sldId="359"/>
        </pc:sldMkLst>
      </pc:sldChg>
      <pc:sldChg chg="addSp delSp modSp add del mod ord setBg">
        <pc:chgData name="Gwendoline Le-Huu" userId="d6c99726-2c83-40fa-b912-5b7902e4a58e" providerId="ADAL" clId="{1CF4F3AC-6351-4AC0-8D41-93CA6ED650EC}" dt="2022-07-21T14:46:27.459" v="3376" actId="207"/>
        <pc:sldMkLst>
          <pc:docMk/>
          <pc:sldMk cId="4143656717" sldId="360"/>
        </pc:sldMkLst>
        <pc:spChg chg="mod">
          <ac:chgData name="Gwendoline Le-Huu" userId="d6c99726-2c83-40fa-b912-5b7902e4a58e" providerId="ADAL" clId="{1CF4F3AC-6351-4AC0-8D41-93CA6ED650EC}" dt="2022-07-21T14:45:45.549" v="3371" actId="207"/>
          <ac:spMkLst>
            <pc:docMk/>
            <pc:sldMk cId="4143656717" sldId="360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4:45:45.549" v="3371" actId="207"/>
          <ac:spMkLst>
            <pc:docMk/>
            <pc:sldMk cId="4143656717" sldId="360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4:46:27.459" v="3376" actId="207"/>
          <ac:spMkLst>
            <pc:docMk/>
            <pc:sldMk cId="4143656717" sldId="360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4:45:31.428" v="3368"/>
          <ac:spMkLst>
            <pc:docMk/>
            <pc:sldMk cId="4143656717" sldId="360"/>
            <ac:spMk id="14" creationId="{B96787BA-6AEB-4FEB-8D32-F2C510C58E29}"/>
          </ac:spMkLst>
        </pc:spChg>
        <pc:grpChg chg="del">
          <ac:chgData name="Gwendoline Le-Huu" userId="d6c99726-2c83-40fa-b912-5b7902e4a58e" providerId="ADAL" clId="{1CF4F3AC-6351-4AC0-8D41-93CA6ED650EC}" dt="2022-07-21T14:45:30.922" v="3367" actId="478"/>
          <ac:grpSpMkLst>
            <pc:docMk/>
            <pc:sldMk cId="4143656717" sldId="360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4:45:45.549" v="3371" actId="207"/>
          <ac:grpSpMkLst>
            <pc:docMk/>
            <pc:sldMk cId="4143656717" sldId="360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4:45:45.549" v="3371" actId="207"/>
          <ac:grpSpMkLst>
            <pc:docMk/>
            <pc:sldMk cId="4143656717" sldId="360"/>
            <ac:grpSpMk id="10" creationId="{3090A564-0988-43D4-ACB0-E794EE89608B}"/>
          </ac:grpSpMkLst>
        </pc:grpChg>
      </pc:sldChg>
      <pc:sldChg chg="addSp delSp modSp add del mod ord setBg">
        <pc:chgData name="Gwendoline Le-Huu" userId="d6c99726-2c83-40fa-b912-5b7902e4a58e" providerId="ADAL" clId="{1CF4F3AC-6351-4AC0-8D41-93CA6ED650EC}" dt="2022-07-21T14:59:11.441" v="3592" actId="1076"/>
        <pc:sldMkLst>
          <pc:docMk/>
          <pc:sldMk cId="3138647773" sldId="361"/>
        </pc:sldMkLst>
        <pc:spChg chg="mod">
          <ac:chgData name="Gwendoline Le-Huu" userId="d6c99726-2c83-40fa-b912-5b7902e4a58e" providerId="ADAL" clId="{1CF4F3AC-6351-4AC0-8D41-93CA6ED650EC}" dt="2022-07-21T14:45:52.420" v="3372" actId="207"/>
          <ac:spMkLst>
            <pc:docMk/>
            <pc:sldMk cId="3138647773" sldId="361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4:45:52.420" v="3372" actId="207"/>
          <ac:spMkLst>
            <pc:docMk/>
            <pc:sldMk cId="3138647773" sldId="361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4:59:11.441" v="3592" actId="1076"/>
          <ac:spMkLst>
            <pc:docMk/>
            <pc:sldMk cId="3138647773" sldId="361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4:45:38.627" v="3370"/>
          <ac:spMkLst>
            <pc:docMk/>
            <pc:sldMk cId="3138647773" sldId="361"/>
            <ac:spMk id="14" creationId="{B2F11442-1A68-4B3D-B2F6-02CDEF09A075}"/>
          </ac:spMkLst>
        </pc:spChg>
        <pc:grpChg chg="del">
          <ac:chgData name="Gwendoline Le-Huu" userId="d6c99726-2c83-40fa-b912-5b7902e4a58e" providerId="ADAL" clId="{1CF4F3AC-6351-4AC0-8D41-93CA6ED650EC}" dt="2022-07-21T14:45:38.283" v="3369" actId="478"/>
          <ac:grpSpMkLst>
            <pc:docMk/>
            <pc:sldMk cId="3138647773" sldId="361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4:45:52.420" v="3372" actId="207"/>
          <ac:grpSpMkLst>
            <pc:docMk/>
            <pc:sldMk cId="3138647773" sldId="361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4:45:52.420" v="3372" actId="207"/>
          <ac:grpSpMkLst>
            <pc:docMk/>
            <pc:sldMk cId="3138647773" sldId="361"/>
            <ac:grpSpMk id="10" creationId="{3090A564-0988-43D4-ACB0-E794EE89608B}"/>
          </ac:grpSpMkLst>
        </pc:grpChg>
      </pc:sldChg>
      <pc:sldChg chg="del ord setBg">
        <pc:chgData name="Gwendoline Le-Huu" userId="d6c99726-2c83-40fa-b912-5b7902e4a58e" providerId="ADAL" clId="{1CF4F3AC-6351-4AC0-8D41-93CA6ED650EC}" dt="2022-07-21T13:58:06.641" v="1971"/>
        <pc:sldMkLst>
          <pc:docMk/>
          <pc:sldMk cId="4243187880" sldId="362"/>
        </pc:sldMkLst>
      </pc:sldChg>
      <pc:sldChg chg="addSp delSp modSp del mod ord setBg">
        <pc:chgData name="Gwendoline Le-Huu" userId="d6c99726-2c83-40fa-b912-5b7902e4a58e" providerId="ADAL" clId="{1CF4F3AC-6351-4AC0-8D41-93CA6ED650EC}" dt="2022-07-21T14:15:48.444" v="2853" actId="2085"/>
        <pc:sldMkLst>
          <pc:docMk/>
          <pc:sldMk cId="720741407" sldId="363"/>
        </pc:sldMkLst>
        <pc:spChg chg="mod">
          <ac:chgData name="Gwendoline Le-Huu" userId="d6c99726-2c83-40fa-b912-5b7902e4a58e" providerId="ADAL" clId="{1CF4F3AC-6351-4AC0-8D41-93CA6ED650EC}" dt="2022-07-21T14:00:10.674" v="1983" actId="207"/>
          <ac:spMkLst>
            <pc:docMk/>
            <pc:sldMk cId="720741407" sldId="363"/>
            <ac:spMk id="11" creationId="{A1338B92-A0A0-4DB0-AE5B-BC4F6E783BF9}"/>
          </ac:spMkLst>
        </pc:spChg>
        <pc:spChg chg="mod">
          <ac:chgData name="Gwendoline Le-Huu" userId="d6c99726-2c83-40fa-b912-5b7902e4a58e" providerId="ADAL" clId="{1CF4F3AC-6351-4AC0-8D41-93CA6ED650EC}" dt="2022-07-21T14:15:48.444" v="2853" actId="2085"/>
          <ac:spMkLst>
            <pc:docMk/>
            <pc:sldMk cId="720741407" sldId="363"/>
            <ac:spMk id="13" creationId="{C19B0F2B-8842-4031-BC93-F514C91A09F6}"/>
          </ac:spMkLst>
        </pc:spChg>
        <pc:spChg chg="mod">
          <ac:chgData name="Gwendoline Le-Huu" userId="d6c99726-2c83-40fa-b912-5b7902e4a58e" providerId="ADAL" clId="{1CF4F3AC-6351-4AC0-8D41-93CA6ED650EC}" dt="2022-07-21T14:15:48.444" v="2853" actId="2085"/>
          <ac:spMkLst>
            <pc:docMk/>
            <pc:sldMk cId="720741407" sldId="363"/>
            <ac:spMk id="14" creationId="{418C76B8-4211-4ADE-81E7-1DA466C62DD3}"/>
          </ac:spMkLst>
        </pc:spChg>
        <pc:spChg chg="mod">
          <ac:chgData name="Gwendoline Le-Huu" userId="d6c99726-2c83-40fa-b912-5b7902e4a58e" providerId="ADAL" clId="{1CF4F3AC-6351-4AC0-8D41-93CA6ED650EC}" dt="2022-07-21T14:00:10.674" v="1983" actId="207"/>
          <ac:spMkLst>
            <pc:docMk/>
            <pc:sldMk cId="720741407" sldId="363"/>
            <ac:spMk id="15" creationId="{4A4C8A11-0EE0-47C3-864C-2C771348DB7F}"/>
          </ac:spMkLst>
        </pc:spChg>
        <pc:spChg chg="mod">
          <ac:chgData name="Gwendoline Le-Huu" userId="d6c99726-2c83-40fa-b912-5b7902e4a58e" providerId="ADAL" clId="{1CF4F3AC-6351-4AC0-8D41-93CA6ED650EC}" dt="2022-07-21T14:00:10.674" v="1983" actId="207"/>
          <ac:spMkLst>
            <pc:docMk/>
            <pc:sldMk cId="720741407" sldId="363"/>
            <ac:spMk id="16" creationId="{DFE5C678-6B8E-4B11-B14E-30CA532CA320}"/>
          </ac:spMkLst>
        </pc:spChg>
        <pc:spChg chg="mod">
          <ac:chgData name="Gwendoline Le-Huu" userId="d6c99726-2c83-40fa-b912-5b7902e4a58e" providerId="ADAL" clId="{1CF4F3AC-6351-4AC0-8D41-93CA6ED650EC}" dt="2022-07-21T14:00:02.376" v="1981"/>
          <ac:spMkLst>
            <pc:docMk/>
            <pc:sldMk cId="720741407" sldId="363"/>
            <ac:spMk id="18" creationId="{B467E0C3-1E59-49FB-80E8-31D29067A2C5}"/>
          </ac:spMkLst>
        </pc:spChg>
        <pc:spChg chg="del mod">
          <ac:chgData name="Gwendoline Le-Huu" userId="d6c99726-2c83-40fa-b912-5b7902e4a58e" providerId="ADAL" clId="{1CF4F3AC-6351-4AC0-8D41-93CA6ED650EC}" dt="2022-07-21T14:00:13.835" v="1984" actId="478"/>
          <ac:spMkLst>
            <pc:docMk/>
            <pc:sldMk cId="720741407" sldId="363"/>
            <ac:spMk id="20" creationId="{1F22CBBD-807F-4E0D-8DCD-46EFDE21A27C}"/>
          </ac:spMkLst>
        </pc:spChg>
        <pc:spChg chg="mod">
          <ac:chgData name="Gwendoline Le-Huu" userId="d6c99726-2c83-40fa-b912-5b7902e4a58e" providerId="ADAL" clId="{1CF4F3AC-6351-4AC0-8D41-93CA6ED650EC}" dt="2022-07-21T14:00:02.376" v="1981"/>
          <ac:spMkLst>
            <pc:docMk/>
            <pc:sldMk cId="720741407" sldId="363"/>
            <ac:spMk id="21" creationId="{F0D9038E-6E0E-46D6-88EE-A55340714DF6}"/>
          </ac:spMkLst>
        </pc:spChg>
        <pc:grpChg chg="mod">
          <ac:chgData name="Gwendoline Le-Huu" userId="d6c99726-2c83-40fa-b912-5b7902e4a58e" providerId="ADAL" clId="{1CF4F3AC-6351-4AC0-8D41-93CA6ED650EC}" dt="2022-07-21T14:00:27.248" v="1986" actId="207"/>
          <ac:grpSpMkLst>
            <pc:docMk/>
            <pc:sldMk cId="720741407" sldId="363"/>
            <ac:grpSpMk id="9" creationId="{8EAA4EB3-003D-422E-8EED-77978963378E}"/>
          </ac:grpSpMkLst>
        </pc:grpChg>
        <pc:grpChg chg="mod">
          <ac:chgData name="Gwendoline Le-Huu" userId="d6c99726-2c83-40fa-b912-5b7902e4a58e" providerId="ADAL" clId="{1CF4F3AC-6351-4AC0-8D41-93CA6ED650EC}" dt="2022-07-21T14:00:10.674" v="1983" actId="207"/>
          <ac:grpSpMkLst>
            <pc:docMk/>
            <pc:sldMk cId="720741407" sldId="363"/>
            <ac:grpSpMk id="10" creationId="{9A5F10DF-7970-47EC-AAE5-656F4BDCF222}"/>
          </ac:grpSpMkLst>
        </pc:grpChg>
        <pc:grpChg chg="mod">
          <ac:chgData name="Gwendoline Le-Huu" userId="d6c99726-2c83-40fa-b912-5b7902e4a58e" providerId="ADAL" clId="{1CF4F3AC-6351-4AC0-8D41-93CA6ED650EC}" dt="2022-07-21T14:00:10.674" v="1983" actId="207"/>
          <ac:grpSpMkLst>
            <pc:docMk/>
            <pc:sldMk cId="720741407" sldId="363"/>
            <ac:grpSpMk id="12" creationId="{9A68B2AC-68EF-466E-93A2-7FCA06861F73}"/>
          </ac:grpSpMkLst>
        </pc:grpChg>
        <pc:grpChg chg="add del mod">
          <ac:chgData name="Gwendoline Le-Huu" userId="d6c99726-2c83-40fa-b912-5b7902e4a58e" providerId="ADAL" clId="{1CF4F3AC-6351-4AC0-8D41-93CA6ED650EC}" dt="2022-07-21T14:00:16.041" v="1985" actId="478"/>
          <ac:grpSpMkLst>
            <pc:docMk/>
            <pc:sldMk cId="720741407" sldId="363"/>
            <ac:grpSpMk id="17" creationId="{136630E8-27B5-4DFD-B4DF-8788DB3724C4}"/>
          </ac:grpSpMkLst>
        </pc:grpChg>
        <pc:grpChg chg="del mod">
          <ac:chgData name="Gwendoline Le-Huu" userId="d6c99726-2c83-40fa-b912-5b7902e4a58e" providerId="ADAL" clId="{1CF4F3AC-6351-4AC0-8D41-93CA6ED650EC}" dt="2022-07-21T14:00:13.835" v="1984" actId="478"/>
          <ac:grpSpMkLst>
            <pc:docMk/>
            <pc:sldMk cId="720741407" sldId="363"/>
            <ac:grpSpMk id="19" creationId="{032084A9-4926-4C5F-9884-F08E07853674}"/>
          </ac:grpSpMkLst>
        </pc:grpChg>
      </pc:sldChg>
      <pc:sldChg chg="modSp del mod ord setBg">
        <pc:chgData name="Gwendoline Le-Huu" userId="d6c99726-2c83-40fa-b912-5b7902e4a58e" providerId="ADAL" clId="{1CF4F3AC-6351-4AC0-8D41-93CA6ED650EC}" dt="2022-07-21T14:15:44.357" v="2852" actId="2085"/>
        <pc:sldMkLst>
          <pc:docMk/>
          <pc:sldMk cId="2814954156" sldId="364"/>
        </pc:sldMkLst>
        <pc:spChg chg="mod">
          <ac:chgData name="Gwendoline Le-Huu" userId="d6c99726-2c83-40fa-b912-5b7902e4a58e" providerId="ADAL" clId="{1CF4F3AC-6351-4AC0-8D41-93CA6ED650EC}" dt="2022-07-21T14:00:36.677" v="1988" actId="207"/>
          <ac:spMkLst>
            <pc:docMk/>
            <pc:sldMk cId="2814954156" sldId="364"/>
            <ac:spMk id="11" creationId="{A1338B92-A0A0-4DB0-AE5B-BC4F6E783BF9}"/>
          </ac:spMkLst>
        </pc:spChg>
        <pc:spChg chg="mod">
          <ac:chgData name="Gwendoline Le-Huu" userId="d6c99726-2c83-40fa-b912-5b7902e4a58e" providerId="ADAL" clId="{1CF4F3AC-6351-4AC0-8D41-93CA6ED650EC}" dt="2022-07-21T14:15:44.357" v="2852" actId="2085"/>
          <ac:spMkLst>
            <pc:docMk/>
            <pc:sldMk cId="2814954156" sldId="364"/>
            <ac:spMk id="13" creationId="{C19B0F2B-8842-4031-BC93-F514C91A09F6}"/>
          </ac:spMkLst>
        </pc:spChg>
        <pc:spChg chg="mod">
          <ac:chgData name="Gwendoline Le-Huu" userId="d6c99726-2c83-40fa-b912-5b7902e4a58e" providerId="ADAL" clId="{1CF4F3AC-6351-4AC0-8D41-93CA6ED650EC}" dt="2022-07-21T14:15:44.357" v="2852" actId="2085"/>
          <ac:spMkLst>
            <pc:docMk/>
            <pc:sldMk cId="2814954156" sldId="364"/>
            <ac:spMk id="14" creationId="{418C76B8-4211-4ADE-81E7-1DA466C62DD3}"/>
          </ac:spMkLst>
        </pc:spChg>
        <pc:spChg chg="mod">
          <ac:chgData name="Gwendoline Le-Huu" userId="d6c99726-2c83-40fa-b912-5b7902e4a58e" providerId="ADAL" clId="{1CF4F3AC-6351-4AC0-8D41-93CA6ED650EC}" dt="2022-07-21T14:00:36.677" v="1988" actId="207"/>
          <ac:spMkLst>
            <pc:docMk/>
            <pc:sldMk cId="2814954156" sldId="364"/>
            <ac:spMk id="15" creationId="{4A4C8A11-0EE0-47C3-864C-2C771348DB7F}"/>
          </ac:spMkLst>
        </pc:spChg>
        <pc:spChg chg="mod">
          <ac:chgData name="Gwendoline Le-Huu" userId="d6c99726-2c83-40fa-b912-5b7902e4a58e" providerId="ADAL" clId="{1CF4F3AC-6351-4AC0-8D41-93CA6ED650EC}" dt="2022-07-21T14:00:36.677" v="1988" actId="207"/>
          <ac:spMkLst>
            <pc:docMk/>
            <pc:sldMk cId="2814954156" sldId="364"/>
            <ac:spMk id="16" creationId="{DFE5C678-6B8E-4B11-B14E-30CA532CA320}"/>
          </ac:spMkLst>
        </pc:spChg>
        <pc:grpChg chg="mod">
          <ac:chgData name="Gwendoline Le-Huu" userId="d6c99726-2c83-40fa-b912-5b7902e4a58e" providerId="ADAL" clId="{1CF4F3AC-6351-4AC0-8D41-93CA6ED650EC}" dt="2022-07-21T14:00:34.590" v="1987" actId="207"/>
          <ac:grpSpMkLst>
            <pc:docMk/>
            <pc:sldMk cId="2814954156" sldId="364"/>
            <ac:grpSpMk id="9" creationId="{8EAA4EB3-003D-422E-8EED-77978963378E}"/>
          </ac:grpSpMkLst>
        </pc:grpChg>
        <pc:grpChg chg="mod">
          <ac:chgData name="Gwendoline Le-Huu" userId="d6c99726-2c83-40fa-b912-5b7902e4a58e" providerId="ADAL" clId="{1CF4F3AC-6351-4AC0-8D41-93CA6ED650EC}" dt="2022-07-21T14:00:36.677" v="1988" actId="207"/>
          <ac:grpSpMkLst>
            <pc:docMk/>
            <pc:sldMk cId="2814954156" sldId="364"/>
            <ac:grpSpMk id="10" creationId="{9A5F10DF-7970-47EC-AAE5-656F4BDCF222}"/>
          </ac:grpSpMkLst>
        </pc:grpChg>
        <pc:grpChg chg="mod">
          <ac:chgData name="Gwendoline Le-Huu" userId="d6c99726-2c83-40fa-b912-5b7902e4a58e" providerId="ADAL" clId="{1CF4F3AC-6351-4AC0-8D41-93CA6ED650EC}" dt="2022-07-21T14:00:36.677" v="1988" actId="207"/>
          <ac:grpSpMkLst>
            <pc:docMk/>
            <pc:sldMk cId="2814954156" sldId="364"/>
            <ac:grpSpMk id="12" creationId="{9A68B2AC-68EF-466E-93A2-7FCA06861F73}"/>
          </ac:grpSpMkLst>
        </pc:grpChg>
      </pc:sldChg>
      <pc:sldChg chg="addSp delSp modSp mod ord setBg">
        <pc:chgData name="Gwendoline Le-Huu" userId="d6c99726-2c83-40fa-b912-5b7902e4a58e" providerId="ADAL" clId="{1CF4F3AC-6351-4AC0-8D41-93CA6ED650EC}" dt="2022-07-21T14:52:30.541" v="3386" actId="1076"/>
        <pc:sldMkLst>
          <pc:docMk/>
          <pc:sldMk cId="1874275406" sldId="396"/>
        </pc:sldMkLst>
        <pc:spChg chg="add mod">
          <ac:chgData name="Gwendoline Le-Huu" userId="d6c99726-2c83-40fa-b912-5b7902e4a58e" providerId="ADAL" clId="{1CF4F3AC-6351-4AC0-8D41-93CA6ED650EC}" dt="2022-06-08T08:52:07.932" v="209" actId="1076"/>
          <ac:spMkLst>
            <pc:docMk/>
            <pc:sldMk cId="1874275406" sldId="396"/>
            <ac:spMk id="2" creationId="{92B9B31E-8115-43EC-BEA9-7A52C650BEFF}"/>
          </ac:spMkLst>
        </pc:spChg>
        <pc:spChg chg="del">
          <ac:chgData name="Gwendoline Le-Huu" userId="d6c99726-2c83-40fa-b912-5b7902e4a58e" providerId="ADAL" clId="{1CF4F3AC-6351-4AC0-8D41-93CA6ED650EC}" dt="2022-07-21T14:45:26.855" v="3366" actId="478"/>
          <ac:spMkLst>
            <pc:docMk/>
            <pc:sldMk cId="1874275406" sldId="396"/>
            <ac:spMk id="7" creationId="{BD4485FA-3D41-47DE-A81E-46EF89B012ED}"/>
          </ac:spMkLst>
        </pc:spChg>
        <pc:spChg chg="add mod">
          <ac:chgData name="Gwendoline Le-Huu" userId="d6c99726-2c83-40fa-b912-5b7902e4a58e" providerId="ADAL" clId="{1CF4F3AC-6351-4AC0-8D41-93CA6ED650EC}" dt="2022-07-21T14:45:22.773" v="3365"/>
          <ac:spMkLst>
            <pc:docMk/>
            <pc:sldMk cId="1874275406" sldId="396"/>
            <ac:spMk id="13" creationId="{47A9F7A7-F6A6-4F1B-8BEC-C7ED7AD4A415}"/>
          </ac:spMkLst>
        </pc:spChg>
        <pc:spChg chg="del">
          <ac:chgData name="Gwendoline Le-Huu" userId="d6c99726-2c83-40fa-b912-5b7902e4a58e" providerId="ADAL" clId="{1CF4F3AC-6351-4AC0-8D41-93CA6ED650EC}" dt="2022-06-08T08:54:01.605" v="240" actId="478"/>
          <ac:spMkLst>
            <pc:docMk/>
            <pc:sldMk cId="1874275406" sldId="396"/>
            <ac:spMk id="13" creationId="{5D19532D-9143-4D26-B5A3-E23F484E86D6}"/>
          </ac:spMkLst>
        </pc:spChg>
        <pc:spChg chg="add mod">
          <ac:chgData name="Gwendoline Le-Huu" userId="d6c99726-2c83-40fa-b912-5b7902e4a58e" providerId="ADAL" clId="{1CF4F3AC-6351-4AC0-8D41-93CA6ED650EC}" dt="2022-06-08T08:53:52.749" v="239" actId="1076"/>
          <ac:spMkLst>
            <pc:docMk/>
            <pc:sldMk cId="1874275406" sldId="396"/>
            <ac:spMk id="14" creationId="{EE971F89-6629-4D14-851D-17B02936237D}"/>
          </ac:spMkLst>
        </pc:spChg>
        <pc:spChg chg="mod">
          <ac:chgData name="Gwendoline Le-Huu" userId="d6c99726-2c83-40fa-b912-5b7902e4a58e" providerId="ADAL" clId="{1CF4F3AC-6351-4AC0-8D41-93CA6ED650EC}" dt="2022-06-08T08:55:50.570" v="258" actId="207"/>
          <ac:spMkLst>
            <pc:docMk/>
            <pc:sldMk cId="1874275406" sldId="396"/>
            <ac:spMk id="16" creationId="{6ED6A307-B5FE-4939-8756-06B1534F53DC}"/>
          </ac:spMkLst>
        </pc:spChg>
        <pc:spChg chg="mod">
          <ac:chgData name="Gwendoline Le-Huu" userId="d6c99726-2c83-40fa-b912-5b7902e4a58e" providerId="ADAL" clId="{1CF4F3AC-6351-4AC0-8D41-93CA6ED650EC}" dt="2022-06-08T08:55:50.570" v="258" actId="207"/>
          <ac:spMkLst>
            <pc:docMk/>
            <pc:sldMk cId="1874275406" sldId="396"/>
            <ac:spMk id="18" creationId="{1F1CE56C-8DC5-4D3C-8D8E-2A70134B9CB3}"/>
          </ac:spMkLst>
        </pc:spChg>
        <pc:spChg chg="mod">
          <ac:chgData name="Gwendoline Le-Huu" userId="d6c99726-2c83-40fa-b912-5b7902e4a58e" providerId="ADAL" clId="{1CF4F3AC-6351-4AC0-8D41-93CA6ED650EC}" dt="2022-07-21T14:45:03.606" v="3362" actId="1076"/>
          <ac:spMkLst>
            <pc:docMk/>
            <pc:sldMk cId="1874275406" sldId="396"/>
            <ac:spMk id="19" creationId="{30D63321-6ED1-4DA3-9860-557C3B884E97}"/>
          </ac:spMkLst>
        </pc:spChg>
        <pc:spChg chg="add mod">
          <ac:chgData name="Gwendoline Le-Huu" userId="d6c99726-2c83-40fa-b912-5b7902e4a58e" providerId="ADAL" clId="{1CF4F3AC-6351-4AC0-8D41-93CA6ED650EC}" dt="2022-07-21T14:52:30.541" v="3386" actId="1076"/>
          <ac:spMkLst>
            <pc:docMk/>
            <pc:sldMk cId="1874275406" sldId="396"/>
            <ac:spMk id="20" creationId="{2296A5AD-110D-4AAB-910C-514B9D50EEE9}"/>
          </ac:spMkLst>
        </pc:spChg>
        <pc:spChg chg="del mod">
          <ac:chgData name="Gwendoline Le-Huu" userId="d6c99726-2c83-40fa-b912-5b7902e4a58e" providerId="ADAL" clId="{1CF4F3AC-6351-4AC0-8D41-93CA6ED650EC}" dt="2022-07-21T14:45:22.423" v="3364" actId="478"/>
          <ac:spMkLst>
            <pc:docMk/>
            <pc:sldMk cId="1874275406" sldId="396"/>
            <ac:spMk id="22" creationId="{A3E3C223-DC03-4ABF-9719-EB2AFF9DBCE1}"/>
          </ac:spMkLst>
        </pc:spChg>
        <pc:grpChg chg="mod">
          <ac:chgData name="Gwendoline Le-Huu" userId="d6c99726-2c83-40fa-b912-5b7902e4a58e" providerId="ADAL" clId="{1CF4F3AC-6351-4AC0-8D41-93CA6ED650EC}" dt="2022-06-08T08:55:40.625" v="257" actId="207"/>
          <ac:grpSpMkLst>
            <pc:docMk/>
            <pc:sldMk cId="1874275406" sldId="396"/>
            <ac:grpSpMk id="15" creationId="{EE1E67CB-1066-4B70-BC6F-71FBEE229F00}"/>
          </ac:grpSpMkLst>
        </pc:grpChg>
        <pc:grpChg chg="mod">
          <ac:chgData name="Gwendoline Le-Huu" userId="d6c99726-2c83-40fa-b912-5b7902e4a58e" providerId="ADAL" clId="{1CF4F3AC-6351-4AC0-8D41-93CA6ED650EC}" dt="2022-06-08T08:55:40.625" v="257" actId="207"/>
          <ac:grpSpMkLst>
            <pc:docMk/>
            <pc:sldMk cId="1874275406" sldId="396"/>
            <ac:grpSpMk id="17" creationId="{CAD364E2-0A38-4B49-B6E6-E32DE3604999}"/>
          </ac:grpSpMkLst>
        </pc:grpChg>
      </pc:sldChg>
      <pc:sldChg chg="add del setBg">
        <pc:chgData name="Gwendoline Le-Huu" userId="d6c99726-2c83-40fa-b912-5b7902e4a58e" providerId="ADAL" clId="{1CF4F3AC-6351-4AC0-8D41-93CA6ED650EC}" dt="2022-07-20T13:57:47.219" v="287"/>
        <pc:sldMkLst>
          <pc:docMk/>
          <pc:sldMk cId="1501814292" sldId="397"/>
        </pc:sldMkLst>
      </pc:sldChg>
      <pc:sldChg chg="setBg">
        <pc:chgData name="Gwendoline Le-Huu" userId="d6c99726-2c83-40fa-b912-5b7902e4a58e" providerId="ADAL" clId="{1CF4F3AC-6351-4AC0-8D41-93CA6ED650EC}" dt="2022-07-20T15:33:31.755" v="1626"/>
        <pc:sldMkLst>
          <pc:docMk/>
          <pc:sldMk cId="3066170518" sldId="397"/>
        </pc:sldMkLst>
      </pc:sldChg>
      <pc:sldChg chg="addSp delSp modSp add del mod setBg">
        <pc:chgData name="Gwendoline Le-Huu" userId="d6c99726-2c83-40fa-b912-5b7902e4a58e" providerId="ADAL" clId="{1CF4F3AC-6351-4AC0-8D41-93CA6ED650EC}" dt="2022-07-21T13:34:34.165" v="1896" actId="20577"/>
        <pc:sldMkLst>
          <pc:docMk/>
          <pc:sldMk cId="1614601623" sldId="398"/>
        </pc:sldMkLst>
        <pc:spChg chg="mod">
          <ac:chgData name="Gwendoline Le-Huu" userId="d6c99726-2c83-40fa-b912-5b7902e4a58e" providerId="ADAL" clId="{1CF4F3AC-6351-4AC0-8D41-93CA6ED650EC}" dt="2022-07-21T13:27:13.134" v="1714"/>
          <ac:spMkLst>
            <pc:docMk/>
            <pc:sldMk cId="1614601623" sldId="398"/>
            <ac:spMk id="12" creationId="{C6EAA141-DB3E-4497-9AA0-855A76ADB28C}"/>
          </ac:spMkLst>
        </pc:spChg>
        <pc:spChg chg="mod">
          <ac:chgData name="Gwendoline Le-Huu" userId="d6c99726-2c83-40fa-b912-5b7902e4a58e" providerId="ADAL" clId="{1CF4F3AC-6351-4AC0-8D41-93CA6ED650EC}" dt="2022-07-21T13:28:55.264" v="1725" actId="1076"/>
          <ac:spMkLst>
            <pc:docMk/>
            <pc:sldMk cId="1614601623" sldId="398"/>
            <ac:spMk id="14" creationId="{15822604-58FF-4648-AC97-F08E524A67F6}"/>
          </ac:spMkLst>
        </pc:spChg>
        <pc:spChg chg="mod">
          <ac:chgData name="Gwendoline Le-Huu" userId="d6c99726-2c83-40fa-b912-5b7902e4a58e" providerId="ADAL" clId="{1CF4F3AC-6351-4AC0-8D41-93CA6ED650EC}" dt="2022-07-21T13:34:34.165" v="1896" actId="20577"/>
          <ac:spMkLst>
            <pc:docMk/>
            <pc:sldMk cId="1614601623" sldId="398"/>
            <ac:spMk id="16" creationId="{F3B5FF39-7A67-4936-9800-1CD3A18A0C77}"/>
          </ac:spMkLst>
        </pc:spChg>
        <pc:spChg chg="mod">
          <ac:chgData name="Gwendoline Le-Huu" userId="d6c99726-2c83-40fa-b912-5b7902e4a58e" providerId="ADAL" clId="{1CF4F3AC-6351-4AC0-8D41-93CA6ED650EC}" dt="2022-07-21T13:29:28.853" v="1729" actId="20577"/>
          <ac:spMkLst>
            <pc:docMk/>
            <pc:sldMk cId="1614601623" sldId="398"/>
            <ac:spMk id="21" creationId="{39778D4C-53C8-47FF-B8F8-738DDE884149}"/>
          </ac:spMkLst>
        </pc:spChg>
        <pc:grpChg chg="add mod">
          <ac:chgData name="Gwendoline Le-Huu" userId="d6c99726-2c83-40fa-b912-5b7902e4a58e" providerId="ADAL" clId="{1CF4F3AC-6351-4AC0-8D41-93CA6ED650EC}" dt="2022-07-21T13:28:59.461" v="1726" actId="1076"/>
          <ac:grpSpMkLst>
            <pc:docMk/>
            <pc:sldMk cId="1614601623" sldId="398"/>
            <ac:grpSpMk id="10" creationId="{1BB18F1A-7141-405D-AB07-3F41FCA7847A}"/>
          </ac:grpSpMkLst>
        </pc:grpChg>
        <pc:grpChg chg="mod">
          <ac:chgData name="Gwendoline Le-Huu" userId="d6c99726-2c83-40fa-b912-5b7902e4a58e" providerId="ADAL" clId="{1CF4F3AC-6351-4AC0-8D41-93CA6ED650EC}" dt="2022-07-21T13:27:13.134" v="1714"/>
          <ac:grpSpMkLst>
            <pc:docMk/>
            <pc:sldMk cId="1614601623" sldId="398"/>
            <ac:grpSpMk id="13" creationId="{85436B99-38A0-403D-8D50-DD24F966347E}"/>
          </ac:grpSpMkLst>
        </pc:grpChg>
        <pc:grpChg chg="del">
          <ac:chgData name="Gwendoline Le-Huu" userId="d6c99726-2c83-40fa-b912-5b7902e4a58e" providerId="ADAL" clId="{1CF4F3AC-6351-4AC0-8D41-93CA6ED650EC}" dt="2022-07-21T13:28:43.996" v="1723" actId="478"/>
          <ac:grpSpMkLst>
            <pc:docMk/>
            <pc:sldMk cId="1614601623" sldId="398"/>
            <ac:grpSpMk id="15" creationId="{DBD7DA87-C8BD-41EC-A392-72FA627F6311}"/>
          </ac:grpSpMkLst>
        </pc:grpChg>
        <pc:picChg chg="del mod">
          <ac:chgData name="Gwendoline Le-Huu" userId="d6c99726-2c83-40fa-b912-5b7902e4a58e" providerId="ADAL" clId="{1CF4F3AC-6351-4AC0-8D41-93CA6ED650EC}" dt="2022-07-21T13:30:27.235" v="1731" actId="478"/>
          <ac:picMkLst>
            <pc:docMk/>
            <pc:sldMk cId="1614601623" sldId="398"/>
            <ac:picMk id="3" creationId="{0D22E068-139E-48B1-8421-CB731FCCCC85}"/>
          </ac:picMkLst>
        </pc:picChg>
        <pc:picChg chg="add mod">
          <ac:chgData name="Gwendoline Le-Huu" userId="d6c99726-2c83-40fa-b912-5b7902e4a58e" providerId="ADAL" clId="{1CF4F3AC-6351-4AC0-8D41-93CA6ED650EC}" dt="2022-07-21T13:31:37.906" v="1738" actId="1076"/>
          <ac:picMkLst>
            <pc:docMk/>
            <pc:sldMk cId="1614601623" sldId="398"/>
            <ac:picMk id="4" creationId="{2F713D66-1F57-4DCF-BE7B-A3C9993A9D3D}"/>
          </ac:picMkLst>
        </pc:picChg>
      </pc:sldChg>
      <pc:sldChg chg="ord setBg">
        <pc:chgData name="Gwendoline Le-Huu" userId="d6c99726-2c83-40fa-b912-5b7902e4a58e" providerId="ADAL" clId="{1CF4F3AC-6351-4AC0-8D41-93CA6ED650EC}" dt="2022-07-21T13:11:37.608" v="1671"/>
        <pc:sldMkLst>
          <pc:docMk/>
          <pc:sldMk cId="3160960144" sldId="399"/>
        </pc:sldMkLst>
      </pc:sldChg>
      <pc:sldChg chg="addSp delSp modSp mod ord setBg">
        <pc:chgData name="Gwendoline Le-Huu" userId="d6c99726-2c83-40fa-b912-5b7902e4a58e" providerId="ADAL" clId="{1CF4F3AC-6351-4AC0-8D41-93CA6ED650EC}" dt="2022-07-21T14:58:17.931" v="3588" actId="20577"/>
        <pc:sldMkLst>
          <pc:docMk/>
          <pc:sldMk cId="2310016125" sldId="400"/>
        </pc:sldMkLst>
        <pc:spChg chg="mod">
          <ac:chgData name="Gwendoline Le-Huu" userId="d6c99726-2c83-40fa-b912-5b7902e4a58e" providerId="ADAL" clId="{1CF4F3AC-6351-4AC0-8D41-93CA6ED650EC}" dt="2022-07-21T13:13:06.235" v="1701" actId="207"/>
          <ac:spMkLst>
            <pc:docMk/>
            <pc:sldMk cId="2310016125" sldId="400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3:13:06.235" v="1701" actId="207"/>
          <ac:spMkLst>
            <pc:docMk/>
            <pc:sldMk cId="2310016125" sldId="400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4:58:17.931" v="3588" actId="20577"/>
          <ac:spMkLst>
            <pc:docMk/>
            <pc:sldMk cId="2310016125" sldId="400"/>
            <ac:spMk id="13" creationId="{BB68E4F5-C12E-4BAE-A075-6D9F5C6593BE}"/>
          </ac:spMkLst>
        </pc:spChg>
        <pc:spChg chg="mod">
          <ac:chgData name="Gwendoline Le-Huu" userId="d6c99726-2c83-40fa-b912-5b7902e4a58e" providerId="ADAL" clId="{1CF4F3AC-6351-4AC0-8D41-93CA6ED650EC}" dt="2022-07-21T13:12:14.615" v="1673"/>
          <ac:spMkLst>
            <pc:docMk/>
            <pc:sldMk cId="2310016125" sldId="400"/>
            <ac:spMk id="15" creationId="{5733D87F-E4D6-47FE-91C8-7DA6EE4C5787}"/>
          </ac:spMkLst>
        </pc:spChg>
        <pc:spChg chg="mod">
          <ac:chgData name="Gwendoline Le-Huu" userId="d6c99726-2c83-40fa-b912-5b7902e4a58e" providerId="ADAL" clId="{1CF4F3AC-6351-4AC0-8D41-93CA6ED650EC}" dt="2022-07-21T13:12:20.465" v="1690" actId="20577"/>
          <ac:spMkLst>
            <pc:docMk/>
            <pc:sldMk cId="2310016125" sldId="400"/>
            <ac:spMk id="16" creationId="{5A43BCE0-C352-4730-970B-8420DE5E4CE0}"/>
          </ac:spMkLst>
        </pc:spChg>
        <pc:grpChg chg="del">
          <ac:chgData name="Gwendoline Le-Huu" userId="d6c99726-2c83-40fa-b912-5b7902e4a58e" providerId="ADAL" clId="{1CF4F3AC-6351-4AC0-8D41-93CA6ED650EC}" dt="2022-07-21T13:12:14.093" v="1672" actId="478"/>
          <ac:grpSpMkLst>
            <pc:docMk/>
            <pc:sldMk cId="2310016125" sldId="400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3:13:06.235" v="1701" actId="207"/>
          <ac:grpSpMkLst>
            <pc:docMk/>
            <pc:sldMk cId="2310016125" sldId="400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3:13:06.235" v="1701" actId="207"/>
          <ac:grpSpMkLst>
            <pc:docMk/>
            <pc:sldMk cId="2310016125" sldId="400"/>
            <ac:grpSpMk id="10" creationId="{3090A564-0988-43D4-ACB0-E794EE89608B}"/>
          </ac:grpSpMkLst>
        </pc:grpChg>
        <pc:grpChg chg="add mod">
          <ac:chgData name="Gwendoline Le-Huu" userId="d6c99726-2c83-40fa-b912-5b7902e4a58e" providerId="ADAL" clId="{1CF4F3AC-6351-4AC0-8D41-93CA6ED650EC}" dt="2022-07-21T13:12:14.615" v="1673"/>
          <ac:grpSpMkLst>
            <pc:docMk/>
            <pc:sldMk cId="2310016125" sldId="400"/>
            <ac:grpSpMk id="14" creationId="{4C18EDE6-7879-4587-BAC8-71D87AC03829}"/>
          </ac:grpSpMkLst>
        </pc:grpChg>
      </pc:sldChg>
      <pc:sldChg chg="addSp delSp modSp mod ord setBg">
        <pc:chgData name="Gwendoline Le-Huu" userId="d6c99726-2c83-40fa-b912-5b7902e4a58e" providerId="ADAL" clId="{1CF4F3AC-6351-4AC0-8D41-93CA6ED650EC}" dt="2022-07-21T14:58:30.217" v="3590" actId="207"/>
        <pc:sldMkLst>
          <pc:docMk/>
          <pc:sldMk cId="1320244759" sldId="401"/>
        </pc:sldMkLst>
        <pc:spChg chg="topLvl">
          <ac:chgData name="Gwendoline Le-Huu" userId="d6c99726-2c83-40fa-b912-5b7902e4a58e" providerId="ADAL" clId="{1CF4F3AC-6351-4AC0-8D41-93CA6ED650EC}" dt="2022-07-21T13:12:27.548" v="1691" actId="478"/>
          <ac:spMkLst>
            <pc:docMk/>
            <pc:sldMk cId="1320244759" sldId="401"/>
            <ac:spMk id="7" creationId="{2BC9AA3E-CA92-499A-A889-71CD007E8AAB}"/>
          </ac:spMkLst>
        </pc:spChg>
        <pc:spChg chg="del topLvl">
          <ac:chgData name="Gwendoline Le-Huu" userId="d6c99726-2c83-40fa-b912-5b7902e4a58e" providerId="ADAL" clId="{1CF4F3AC-6351-4AC0-8D41-93CA6ED650EC}" dt="2022-07-21T13:12:27.548" v="1691" actId="478"/>
          <ac:spMkLst>
            <pc:docMk/>
            <pc:sldMk cId="1320244759" sldId="401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1T13:13:15.057" v="1702" actId="207"/>
          <ac:spMkLst>
            <pc:docMk/>
            <pc:sldMk cId="1320244759" sldId="401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3:13:15.057" v="1702" actId="207"/>
          <ac:spMkLst>
            <pc:docMk/>
            <pc:sldMk cId="1320244759" sldId="401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4:58:30.217" v="3590" actId="207"/>
          <ac:spMkLst>
            <pc:docMk/>
            <pc:sldMk cId="1320244759" sldId="401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3:12:27.849" v="1692"/>
          <ac:spMkLst>
            <pc:docMk/>
            <pc:sldMk cId="1320244759" sldId="401"/>
            <ac:spMk id="14" creationId="{EB575F58-123B-44BE-A261-C14A65F3B1EE}"/>
          </ac:spMkLst>
        </pc:spChg>
        <pc:grpChg chg="del">
          <ac:chgData name="Gwendoline Le-Huu" userId="d6c99726-2c83-40fa-b912-5b7902e4a58e" providerId="ADAL" clId="{1CF4F3AC-6351-4AC0-8D41-93CA6ED650EC}" dt="2022-07-21T13:12:27.548" v="1691" actId="478"/>
          <ac:grpSpMkLst>
            <pc:docMk/>
            <pc:sldMk cId="1320244759" sldId="401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3:13:15.057" v="1702" actId="207"/>
          <ac:grpSpMkLst>
            <pc:docMk/>
            <pc:sldMk cId="1320244759" sldId="401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3:13:15.057" v="1702" actId="207"/>
          <ac:grpSpMkLst>
            <pc:docMk/>
            <pc:sldMk cId="1320244759" sldId="401"/>
            <ac:grpSpMk id="10" creationId="{3090A564-0988-43D4-ACB0-E794EE89608B}"/>
          </ac:grpSpMkLst>
        </pc:grpChg>
      </pc:sldChg>
      <pc:sldChg chg="addSp delSp modSp mod ord setBg">
        <pc:chgData name="Gwendoline Le-Huu" userId="d6c99726-2c83-40fa-b912-5b7902e4a58e" providerId="ADAL" clId="{1CF4F3AC-6351-4AC0-8D41-93CA6ED650EC}" dt="2022-07-21T13:21:53.830" v="1710" actId="207"/>
        <pc:sldMkLst>
          <pc:docMk/>
          <pc:sldMk cId="3593750889" sldId="402"/>
        </pc:sldMkLst>
        <pc:spChg chg="mod">
          <ac:chgData name="Gwendoline Le-Huu" userId="d6c99726-2c83-40fa-b912-5b7902e4a58e" providerId="ADAL" clId="{1CF4F3AC-6351-4AC0-8D41-93CA6ED650EC}" dt="2022-07-21T13:13:21.015" v="1703" actId="207"/>
          <ac:spMkLst>
            <pc:docMk/>
            <pc:sldMk cId="3593750889" sldId="402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3:13:21.015" v="1703" actId="207"/>
          <ac:spMkLst>
            <pc:docMk/>
            <pc:sldMk cId="3593750889" sldId="402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3:21:53.830" v="1710" actId="207"/>
          <ac:spMkLst>
            <pc:docMk/>
            <pc:sldMk cId="3593750889" sldId="402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3:12:31.040" v="1694"/>
          <ac:spMkLst>
            <pc:docMk/>
            <pc:sldMk cId="3593750889" sldId="402"/>
            <ac:spMk id="14" creationId="{FA3D5ACD-1832-46C8-9582-2B60C587E289}"/>
          </ac:spMkLst>
        </pc:spChg>
        <pc:grpChg chg="del">
          <ac:chgData name="Gwendoline Le-Huu" userId="d6c99726-2c83-40fa-b912-5b7902e4a58e" providerId="ADAL" clId="{1CF4F3AC-6351-4AC0-8D41-93CA6ED650EC}" dt="2022-07-21T13:12:30.779" v="1693" actId="478"/>
          <ac:grpSpMkLst>
            <pc:docMk/>
            <pc:sldMk cId="3593750889" sldId="402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3:13:21.015" v="1703" actId="207"/>
          <ac:grpSpMkLst>
            <pc:docMk/>
            <pc:sldMk cId="3593750889" sldId="402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3:13:21.015" v="1703" actId="207"/>
          <ac:grpSpMkLst>
            <pc:docMk/>
            <pc:sldMk cId="3593750889" sldId="402"/>
            <ac:grpSpMk id="10" creationId="{3090A564-0988-43D4-ACB0-E794EE89608B}"/>
          </ac:grpSpMkLst>
        </pc:grpChg>
      </pc:sldChg>
      <pc:sldChg chg="addSp delSp modSp mod ord setBg">
        <pc:chgData name="Gwendoline Le-Huu" userId="d6c99726-2c83-40fa-b912-5b7902e4a58e" providerId="ADAL" clId="{1CF4F3AC-6351-4AC0-8D41-93CA6ED650EC}" dt="2022-07-21T13:21:58.618" v="1711" actId="207"/>
        <pc:sldMkLst>
          <pc:docMk/>
          <pc:sldMk cId="1306875642" sldId="403"/>
        </pc:sldMkLst>
        <pc:spChg chg="mod">
          <ac:chgData name="Gwendoline Le-Huu" userId="d6c99726-2c83-40fa-b912-5b7902e4a58e" providerId="ADAL" clId="{1CF4F3AC-6351-4AC0-8D41-93CA6ED650EC}" dt="2022-07-21T13:13:36.599" v="1704" actId="207"/>
          <ac:spMkLst>
            <pc:docMk/>
            <pc:sldMk cId="1306875642" sldId="403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3:13:36.599" v="1704" actId="207"/>
          <ac:spMkLst>
            <pc:docMk/>
            <pc:sldMk cId="1306875642" sldId="403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3:21:58.618" v="1711" actId="207"/>
          <ac:spMkLst>
            <pc:docMk/>
            <pc:sldMk cId="1306875642" sldId="403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3:12:34.053" v="1696"/>
          <ac:spMkLst>
            <pc:docMk/>
            <pc:sldMk cId="1306875642" sldId="403"/>
            <ac:spMk id="14" creationId="{7A64FA58-5FAE-4C6E-AA13-CEB4721756F1}"/>
          </ac:spMkLst>
        </pc:spChg>
        <pc:grpChg chg="del">
          <ac:chgData name="Gwendoline Le-Huu" userId="d6c99726-2c83-40fa-b912-5b7902e4a58e" providerId="ADAL" clId="{1CF4F3AC-6351-4AC0-8D41-93CA6ED650EC}" dt="2022-07-21T13:12:33.779" v="1695" actId="478"/>
          <ac:grpSpMkLst>
            <pc:docMk/>
            <pc:sldMk cId="1306875642" sldId="403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3:13:36.599" v="1704" actId="207"/>
          <ac:grpSpMkLst>
            <pc:docMk/>
            <pc:sldMk cId="1306875642" sldId="403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3:13:36.599" v="1704" actId="207"/>
          <ac:grpSpMkLst>
            <pc:docMk/>
            <pc:sldMk cId="1306875642" sldId="403"/>
            <ac:grpSpMk id="10" creationId="{3090A564-0988-43D4-ACB0-E794EE89608B}"/>
          </ac:grpSpMkLst>
        </pc:grpChg>
      </pc:sldChg>
      <pc:sldChg chg="del">
        <pc:chgData name="Gwendoline Le-Huu" userId="d6c99726-2c83-40fa-b912-5b7902e4a58e" providerId="ADAL" clId="{1CF4F3AC-6351-4AC0-8D41-93CA6ED650EC}" dt="2022-07-21T13:57:35.150" v="1965" actId="47"/>
        <pc:sldMkLst>
          <pc:docMk/>
          <pc:sldMk cId="239181577" sldId="404"/>
        </pc:sldMkLst>
      </pc:sldChg>
      <pc:sldChg chg="del">
        <pc:chgData name="Gwendoline Le-Huu" userId="d6c99726-2c83-40fa-b912-5b7902e4a58e" providerId="ADAL" clId="{1CF4F3AC-6351-4AC0-8D41-93CA6ED650EC}" dt="2022-07-21T13:57:36.134" v="1966" actId="47"/>
        <pc:sldMkLst>
          <pc:docMk/>
          <pc:sldMk cId="4137081462" sldId="405"/>
        </pc:sldMkLst>
      </pc:sldChg>
      <pc:sldChg chg="ord">
        <pc:chgData name="Gwendoline Le-Huu" userId="d6c99726-2c83-40fa-b912-5b7902e4a58e" providerId="ADAL" clId="{1CF4F3AC-6351-4AC0-8D41-93CA6ED650EC}" dt="2022-07-20T14:08:41.488" v="390"/>
        <pc:sldMkLst>
          <pc:docMk/>
          <pc:sldMk cId="4028498758" sldId="406"/>
        </pc:sldMkLst>
      </pc:sldChg>
      <pc:sldChg chg="add del setBg">
        <pc:chgData name="Gwendoline Le-Huu" userId="d6c99726-2c83-40fa-b912-5b7902e4a58e" providerId="ADAL" clId="{1CF4F3AC-6351-4AC0-8D41-93CA6ED650EC}" dt="2022-07-20T13:59:21.707" v="289"/>
        <pc:sldMkLst>
          <pc:docMk/>
          <pc:sldMk cId="1044588551" sldId="407"/>
        </pc:sldMkLst>
      </pc:sldChg>
      <pc:sldChg chg="modSp mod">
        <pc:chgData name="Gwendoline Le-Huu" userId="d6c99726-2c83-40fa-b912-5b7902e4a58e" providerId="ADAL" clId="{1CF4F3AC-6351-4AC0-8D41-93CA6ED650EC}" dt="2022-07-20T14:17:02.561" v="492" actId="20577"/>
        <pc:sldMkLst>
          <pc:docMk/>
          <pc:sldMk cId="3116955656" sldId="407"/>
        </pc:sldMkLst>
        <pc:spChg chg="mod">
          <ac:chgData name="Gwendoline Le-Huu" userId="d6c99726-2c83-40fa-b912-5b7902e4a58e" providerId="ADAL" clId="{1CF4F3AC-6351-4AC0-8D41-93CA6ED650EC}" dt="2022-07-20T14:17:02.561" v="492" actId="20577"/>
          <ac:spMkLst>
            <pc:docMk/>
            <pc:sldMk cId="3116955656" sldId="407"/>
            <ac:spMk id="4" creationId="{38E4BF62-DDB3-4AA1-B119-A0B13CE63692}"/>
          </ac:spMkLst>
        </pc:spChg>
      </pc:sldChg>
      <pc:sldChg chg="add del setBg">
        <pc:chgData name="Gwendoline Le-Huu" userId="d6c99726-2c83-40fa-b912-5b7902e4a58e" providerId="ADAL" clId="{1CF4F3AC-6351-4AC0-8D41-93CA6ED650EC}" dt="2022-07-20T13:59:21.707" v="289"/>
        <pc:sldMkLst>
          <pc:docMk/>
          <pc:sldMk cId="842740905" sldId="408"/>
        </pc:sldMkLst>
      </pc:sldChg>
      <pc:sldChg chg="modSp mod">
        <pc:chgData name="Gwendoline Le-Huu" userId="d6c99726-2c83-40fa-b912-5b7902e4a58e" providerId="ADAL" clId="{1CF4F3AC-6351-4AC0-8D41-93CA6ED650EC}" dt="2022-07-20T14:14:44.773" v="442" actId="20577"/>
        <pc:sldMkLst>
          <pc:docMk/>
          <pc:sldMk cId="2424474588" sldId="408"/>
        </pc:sldMkLst>
        <pc:spChg chg="mod">
          <ac:chgData name="Gwendoline Le-Huu" userId="d6c99726-2c83-40fa-b912-5b7902e4a58e" providerId="ADAL" clId="{1CF4F3AC-6351-4AC0-8D41-93CA6ED650EC}" dt="2022-07-20T14:14:44.773" v="442" actId="20577"/>
          <ac:spMkLst>
            <pc:docMk/>
            <pc:sldMk cId="2424474588" sldId="408"/>
            <ac:spMk id="8" creationId="{A04080F2-5909-44BB-A209-5D0E75766657}"/>
          </ac:spMkLst>
        </pc:spChg>
      </pc:sldChg>
      <pc:sldChg chg="addSp delSp modSp add del mod ord setBg">
        <pc:chgData name="Gwendoline Le-Huu" userId="d6c99726-2c83-40fa-b912-5b7902e4a58e" providerId="ADAL" clId="{1CF4F3AC-6351-4AC0-8D41-93CA6ED650EC}" dt="2022-07-21T14:55:00.015" v="3571" actId="1076"/>
        <pc:sldMkLst>
          <pc:docMk/>
          <pc:sldMk cId="1506775081" sldId="409"/>
        </pc:sldMkLst>
        <pc:spChg chg="mod">
          <ac:chgData name="Gwendoline Le-Huu" userId="d6c99726-2c83-40fa-b912-5b7902e4a58e" providerId="ADAL" clId="{1CF4F3AC-6351-4AC0-8D41-93CA6ED650EC}" dt="2022-07-20T14:06:15.221" v="376" actId="207"/>
          <ac:spMkLst>
            <pc:docMk/>
            <pc:sldMk cId="1506775081" sldId="409"/>
            <ac:spMk id="13" creationId="{BB68E4F5-C12E-4BAE-A075-6D9F5C6593BE}"/>
          </ac:spMkLst>
        </pc:spChg>
        <pc:spChg chg="mod">
          <ac:chgData name="Gwendoline Le-Huu" userId="d6c99726-2c83-40fa-b912-5b7902e4a58e" providerId="ADAL" clId="{1CF4F3AC-6351-4AC0-8D41-93CA6ED650EC}" dt="2022-07-20T14:06:27.505" v="380"/>
          <ac:spMkLst>
            <pc:docMk/>
            <pc:sldMk cId="1506775081" sldId="409"/>
            <ac:spMk id="15" creationId="{075F1604-4FC9-4133-897E-63DB76EA4BBF}"/>
          </ac:spMkLst>
        </pc:spChg>
        <pc:spChg chg="mod">
          <ac:chgData name="Gwendoline Le-Huu" userId="d6c99726-2c83-40fa-b912-5b7902e4a58e" providerId="ADAL" clId="{1CF4F3AC-6351-4AC0-8D41-93CA6ED650EC}" dt="2022-07-20T14:06:27.505" v="380"/>
          <ac:spMkLst>
            <pc:docMk/>
            <pc:sldMk cId="1506775081" sldId="409"/>
            <ac:spMk id="17" creationId="{73053D3D-9CF8-42B4-B385-82CE88920463}"/>
          </ac:spMkLst>
        </pc:spChg>
        <pc:spChg chg="mod">
          <ac:chgData name="Gwendoline Le-Huu" userId="d6c99726-2c83-40fa-b912-5b7902e4a58e" providerId="ADAL" clId="{1CF4F3AC-6351-4AC0-8D41-93CA6ED650EC}" dt="2022-07-21T14:55:00.015" v="3571" actId="1076"/>
          <ac:spMkLst>
            <pc:docMk/>
            <pc:sldMk cId="1506775081" sldId="409"/>
            <ac:spMk id="18" creationId="{5E5F7A3F-B05B-4D72-8EF8-62842993D48F}"/>
          </ac:spMkLst>
        </pc:spChg>
        <pc:spChg chg="mod">
          <ac:chgData name="Gwendoline Le-Huu" userId="d6c99726-2c83-40fa-b912-5b7902e4a58e" providerId="ADAL" clId="{1CF4F3AC-6351-4AC0-8D41-93CA6ED650EC}" dt="2022-07-20T14:07:23.851" v="386"/>
          <ac:spMkLst>
            <pc:docMk/>
            <pc:sldMk cId="1506775081" sldId="409"/>
            <ac:spMk id="20" creationId="{2490B88F-5D2D-41D4-8CD8-151CDC2F84E6}"/>
          </ac:spMkLst>
        </pc:spChg>
        <pc:spChg chg="mod">
          <ac:chgData name="Gwendoline Le-Huu" userId="d6c99726-2c83-40fa-b912-5b7902e4a58e" providerId="ADAL" clId="{1CF4F3AC-6351-4AC0-8D41-93CA6ED650EC}" dt="2022-07-20T14:07:23.851" v="386"/>
          <ac:spMkLst>
            <pc:docMk/>
            <pc:sldMk cId="1506775081" sldId="409"/>
            <ac:spMk id="21" creationId="{83BE99F9-06BD-4FEC-AEDB-3801344D0D12}"/>
          </ac:spMkLst>
        </pc:spChg>
        <pc:grpChg chg="del">
          <ac:chgData name="Gwendoline Le-Huu" userId="d6c99726-2c83-40fa-b912-5b7902e4a58e" providerId="ADAL" clId="{1CF4F3AC-6351-4AC0-8D41-93CA6ED650EC}" dt="2022-07-20T14:07:23.602" v="385" actId="478"/>
          <ac:grpSpMkLst>
            <pc:docMk/>
            <pc:sldMk cId="1506775081" sldId="409"/>
            <ac:grpSpMk id="5" creationId="{BB52F78C-6536-4D13-8E1E-6E450F5276CB}"/>
          </ac:grpSpMkLst>
        </pc:grpChg>
        <pc:grpChg chg="del">
          <ac:chgData name="Gwendoline Le-Huu" userId="d6c99726-2c83-40fa-b912-5b7902e4a58e" providerId="ADAL" clId="{1CF4F3AC-6351-4AC0-8D41-93CA6ED650EC}" dt="2022-07-20T14:06:27.181" v="379" actId="478"/>
          <ac:grpSpMkLst>
            <pc:docMk/>
            <pc:sldMk cId="1506775081" sldId="409"/>
            <ac:grpSpMk id="6" creationId="{397C21FC-ACAE-42A8-9BC6-35611E13E219}"/>
          </ac:grpSpMkLst>
        </pc:grpChg>
        <pc:grpChg chg="add mod">
          <ac:chgData name="Gwendoline Le-Huu" userId="d6c99726-2c83-40fa-b912-5b7902e4a58e" providerId="ADAL" clId="{1CF4F3AC-6351-4AC0-8D41-93CA6ED650EC}" dt="2022-07-20T14:06:27.505" v="380"/>
          <ac:grpSpMkLst>
            <pc:docMk/>
            <pc:sldMk cId="1506775081" sldId="409"/>
            <ac:grpSpMk id="14" creationId="{F9EBCB56-29B1-433C-B028-9F6EE3F787D4}"/>
          </ac:grpSpMkLst>
        </pc:grpChg>
        <pc:grpChg chg="mod">
          <ac:chgData name="Gwendoline Le-Huu" userId="d6c99726-2c83-40fa-b912-5b7902e4a58e" providerId="ADAL" clId="{1CF4F3AC-6351-4AC0-8D41-93CA6ED650EC}" dt="2022-07-20T14:06:27.505" v="380"/>
          <ac:grpSpMkLst>
            <pc:docMk/>
            <pc:sldMk cId="1506775081" sldId="409"/>
            <ac:grpSpMk id="16" creationId="{1BADED37-56E0-4362-8BF5-98CD33AB6A18}"/>
          </ac:grpSpMkLst>
        </pc:grpChg>
        <pc:grpChg chg="add mod">
          <ac:chgData name="Gwendoline Le-Huu" userId="d6c99726-2c83-40fa-b912-5b7902e4a58e" providerId="ADAL" clId="{1CF4F3AC-6351-4AC0-8D41-93CA6ED650EC}" dt="2022-07-20T14:07:23.851" v="386"/>
          <ac:grpSpMkLst>
            <pc:docMk/>
            <pc:sldMk cId="1506775081" sldId="409"/>
            <ac:grpSpMk id="19" creationId="{58665C9D-6C8E-41D5-9B55-5B3A4DC173B2}"/>
          </ac:grpSpMkLst>
        </pc:grpChg>
      </pc:sldChg>
      <pc:sldChg chg="add del ord setBg">
        <pc:chgData name="Gwendoline Le-Huu" userId="d6c99726-2c83-40fa-b912-5b7902e4a58e" providerId="ADAL" clId="{1CF4F3AC-6351-4AC0-8D41-93CA6ED650EC}" dt="2022-07-21T14:39:45.505" v="3335"/>
        <pc:sldMkLst>
          <pc:docMk/>
          <pc:sldMk cId="3426212627" sldId="410"/>
        </pc:sldMkLst>
      </pc:sldChg>
      <pc:sldChg chg="addSp delSp modSp add del mod ord setBg">
        <pc:chgData name="Gwendoline Le-Huu" userId="d6c99726-2c83-40fa-b912-5b7902e4a58e" providerId="ADAL" clId="{1CF4F3AC-6351-4AC0-8D41-93CA6ED650EC}" dt="2022-07-21T14:41:17.240" v="3357" actId="478"/>
        <pc:sldMkLst>
          <pc:docMk/>
          <pc:sldMk cId="3002881697" sldId="411"/>
        </pc:sldMkLst>
        <pc:spChg chg="mod">
          <ac:chgData name="Gwendoline Le-Huu" userId="d6c99726-2c83-40fa-b912-5b7902e4a58e" providerId="ADAL" clId="{1CF4F3AC-6351-4AC0-8D41-93CA6ED650EC}" dt="2022-07-21T14:41:03.942" v="3355" actId="207"/>
          <ac:spMkLst>
            <pc:docMk/>
            <pc:sldMk cId="3002881697" sldId="411"/>
            <ac:spMk id="9" creationId="{394CD361-C9C3-4FE7-9602-1A5652A9A0BF}"/>
          </ac:spMkLst>
        </pc:spChg>
        <pc:spChg chg="mod">
          <ac:chgData name="Gwendoline Le-Huu" userId="d6c99726-2c83-40fa-b912-5b7902e4a58e" providerId="ADAL" clId="{1CF4F3AC-6351-4AC0-8D41-93CA6ED650EC}" dt="2022-07-21T14:41:03.942" v="3355" actId="207"/>
          <ac:spMkLst>
            <pc:docMk/>
            <pc:sldMk cId="3002881697" sldId="411"/>
            <ac:spMk id="12" creationId="{9ED1BFD4-839E-4C65-AAB5-DDBE60A1BFE9}"/>
          </ac:spMkLst>
        </pc:spChg>
        <pc:spChg chg="mod">
          <ac:chgData name="Gwendoline Le-Huu" userId="d6c99726-2c83-40fa-b912-5b7902e4a58e" providerId="ADAL" clId="{1CF4F3AC-6351-4AC0-8D41-93CA6ED650EC}" dt="2022-07-21T14:41:11.967" v="3356" actId="207"/>
          <ac:spMkLst>
            <pc:docMk/>
            <pc:sldMk cId="3002881697" sldId="411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4:40:40.539" v="3352" actId="20577"/>
          <ac:spMkLst>
            <pc:docMk/>
            <pc:sldMk cId="3002881697" sldId="411"/>
            <ac:spMk id="14" creationId="{B0BB9739-B5AD-447F-B40E-70464AADD696}"/>
          </ac:spMkLst>
        </pc:spChg>
        <pc:spChg chg="mod">
          <ac:chgData name="Gwendoline Le-Huu" userId="d6c99726-2c83-40fa-b912-5b7902e4a58e" providerId="ADAL" clId="{1CF4F3AC-6351-4AC0-8D41-93CA6ED650EC}" dt="2022-07-21T14:40:49.197" v="3353"/>
          <ac:spMkLst>
            <pc:docMk/>
            <pc:sldMk cId="3002881697" sldId="411"/>
            <ac:spMk id="17" creationId="{53C2B4D2-A2D9-42CF-BA30-ADECFC43845E}"/>
          </ac:spMkLst>
        </pc:spChg>
        <pc:spChg chg="mod">
          <ac:chgData name="Gwendoline Le-Huu" userId="d6c99726-2c83-40fa-b912-5b7902e4a58e" providerId="ADAL" clId="{1CF4F3AC-6351-4AC0-8D41-93CA6ED650EC}" dt="2022-07-21T14:40:49.197" v="3353"/>
          <ac:spMkLst>
            <pc:docMk/>
            <pc:sldMk cId="3002881697" sldId="411"/>
            <ac:spMk id="19" creationId="{69ABE336-5447-4AEE-B5F9-AA442FC4835B}"/>
          </ac:spMkLst>
        </pc:spChg>
        <pc:spChg chg="mod">
          <ac:chgData name="Gwendoline Le-Huu" userId="d6c99726-2c83-40fa-b912-5b7902e4a58e" providerId="ADAL" clId="{1CF4F3AC-6351-4AC0-8D41-93CA6ED650EC}" dt="2022-07-21T14:40:49.197" v="3353"/>
          <ac:spMkLst>
            <pc:docMk/>
            <pc:sldMk cId="3002881697" sldId="411"/>
            <ac:spMk id="20" creationId="{12FDE1EC-65C0-4089-80E8-CDD2717CD4F8}"/>
          </ac:spMkLst>
        </pc:spChg>
        <pc:grpChg chg="del">
          <ac:chgData name="Gwendoline Le-Huu" userId="d6c99726-2c83-40fa-b912-5b7902e4a58e" providerId="ADAL" clId="{1CF4F3AC-6351-4AC0-8D41-93CA6ED650EC}" dt="2022-07-21T14:40:25.833" v="3339" actId="478"/>
          <ac:grpSpMkLst>
            <pc:docMk/>
            <pc:sldMk cId="3002881697" sldId="411"/>
            <ac:grpSpMk id="5" creationId="{BB52F78C-6536-4D13-8E1E-6E450F5276CB}"/>
          </ac:grpSpMkLst>
        </pc:grpChg>
        <pc:grpChg chg="mod">
          <ac:chgData name="Gwendoline Le-Huu" userId="d6c99726-2c83-40fa-b912-5b7902e4a58e" providerId="ADAL" clId="{1CF4F3AC-6351-4AC0-8D41-93CA6ED650EC}" dt="2022-07-21T14:41:03.942" v="3355" actId="207"/>
          <ac:grpSpMkLst>
            <pc:docMk/>
            <pc:sldMk cId="3002881697" sldId="411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1CF4F3AC-6351-4AC0-8D41-93CA6ED650EC}" dt="2022-07-21T14:41:03.942" v="3355" actId="207"/>
          <ac:grpSpMkLst>
            <pc:docMk/>
            <pc:sldMk cId="3002881697" sldId="411"/>
            <ac:grpSpMk id="10" creationId="{3090A564-0988-43D4-ACB0-E794EE89608B}"/>
          </ac:grpSpMkLst>
        </pc:grpChg>
        <pc:grpChg chg="add del mod">
          <ac:chgData name="Gwendoline Le-Huu" userId="d6c99726-2c83-40fa-b912-5b7902e4a58e" providerId="ADAL" clId="{1CF4F3AC-6351-4AC0-8D41-93CA6ED650EC}" dt="2022-07-21T14:41:17.240" v="3357" actId="478"/>
          <ac:grpSpMkLst>
            <pc:docMk/>
            <pc:sldMk cId="3002881697" sldId="411"/>
            <ac:grpSpMk id="16" creationId="{27F37452-9519-4E4D-99D7-4F2FE0904A98}"/>
          </ac:grpSpMkLst>
        </pc:grpChg>
        <pc:grpChg chg="mod">
          <ac:chgData name="Gwendoline Le-Huu" userId="d6c99726-2c83-40fa-b912-5b7902e4a58e" providerId="ADAL" clId="{1CF4F3AC-6351-4AC0-8D41-93CA6ED650EC}" dt="2022-07-21T14:40:49.197" v="3353"/>
          <ac:grpSpMkLst>
            <pc:docMk/>
            <pc:sldMk cId="3002881697" sldId="411"/>
            <ac:grpSpMk id="18" creationId="{87B02581-68C0-4526-9ADF-EB49C2CE5B07}"/>
          </ac:grpSpMkLst>
        </pc:grpChg>
      </pc:sldChg>
      <pc:sldChg chg="add del ord setBg">
        <pc:chgData name="Gwendoline Le-Huu" userId="d6c99726-2c83-40fa-b912-5b7902e4a58e" providerId="ADAL" clId="{1CF4F3AC-6351-4AC0-8D41-93CA6ED650EC}" dt="2022-07-21T14:45:08.472" v="3363" actId="47"/>
        <pc:sldMkLst>
          <pc:docMk/>
          <pc:sldMk cId="550916160" sldId="412"/>
        </pc:sldMkLst>
      </pc:sldChg>
      <pc:sldChg chg="addSp delSp modSp add mod">
        <pc:chgData name="Gwendoline Le-Huu" userId="d6c99726-2c83-40fa-b912-5b7902e4a58e" providerId="ADAL" clId="{1CF4F3AC-6351-4AC0-8D41-93CA6ED650EC}" dt="2022-07-20T14:18:41.474" v="717" actId="1076"/>
        <pc:sldMkLst>
          <pc:docMk/>
          <pc:sldMk cId="2315765223" sldId="413"/>
        </pc:sldMkLst>
        <pc:spChg chg="mod">
          <ac:chgData name="Gwendoline Le-Huu" userId="d6c99726-2c83-40fa-b912-5b7902e4a58e" providerId="ADAL" clId="{1CF4F3AC-6351-4AC0-8D41-93CA6ED650EC}" dt="2022-07-20T14:16:51.209" v="474" actId="20577"/>
          <ac:spMkLst>
            <pc:docMk/>
            <pc:sldMk cId="2315765223" sldId="413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4:18:41.474" v="717" actId="1076"/>
          <ac:spMkLst>
            <pc:docMk/>
            <pc:sldMk cId="2315765223" sldId="413"/>
            <ac:spMk id="13" creationId="{BB68E4F5-C12E-4BAE-A075-6D9F5C6593BE}"/>
          </ac:spMkLst>
        </pc:spChg>
        <pc:picChg chg="add mod">
          <ac:chgData name="Gwendoline Le-Huu" userId="d6c99726-2c83-40fa-b912-5b7902e4a58e" providerId="ADAL" clId="{1CF4F3AC-6351-4AC0-8D41-93CA6ED650EC}" dt="2022-07-20T14:16:31.022" v="445"/>
          <ac:picMkLst>
            <pc:docMk/>
            <pc:sldMk cId="2315765223" sldId="413"/>
            <ac:picMk id="14" creationId="{477639B8-E147-4B29-848C-C628378E91EA}"/>
          </ac:picMkLst>
        </pc:picChg>
        <pc:picChg chg="del">
          <ac:chgData name="Gwendoline Le-Huu" userId="d6c99726-2c83-40fa-b912-5b7902e4a58e" providerId="ADAL" clId="{1CF4F3AC-6351-4AC0-8D41-93CA6ED650EC}" dt="2022-07-20T14:15:02.816" v="444" actId="478"/>
          <ac:picMkLst>
            <pc:docMk/>
            <pc:sldMk cId="2315765223" sldId="413"/>
            <ac:picMk id="15" creationId="{5108534C-37AC-4DF3-9223-329379EFFBC6}"/>
          </ac:picMkLst>
        </pc:picChg>
      </pc:sldChg>
      <pc:sldChg chg="modSp add mod ord">
        <pc:chgData name="Gwendoline Le-Huu" userId="d6c99726-2c83-40fa-b912-5b7902e4a58e" providerId="ADAL" clId="{1CF4F3AC-6351-4AC0-8D41-93CA6ED650EC}" dt="2022-07-20T14:17:16.450" v="528" actId="20577"/>
        <pc:sldMkLst>
          <pc:docMk/>
          <pc:sldMk cId="2062532694" sldId="414"/>
        </pc:sldMkLst>
        <pc:spChg chg="mod">
          <ac:chgData name="Gwendoline Le-Huu" userId="d6c99726-2c83-40fa-b912-5b7902e4a58e" providerId="ADAL" clId="{1CF4F3AC-6351-4AC0-8D41-93CA6ED650EC}" dt="2022-07-20T14:17:16.450" v="528" actId="20577"/>
          <ac:spMkLst>
            <pc:docMk/>
            <pc:sldMk cId="2062532694" sldId="414"/>
            <ac:spMk id="4" creationId="{38E4BF62-DDB3-4AA1-B119-A0B13CE63692}"/>
          </ac:spMkLst>
        </pc:spChg>
      </pc:sldChg>
      <pc:sldChg chg="addSp delSp modSp add mod">
        <pc:chgData name="Gwendoline Le-Huu" userId="d6c99726-2c83-40fa-b912-5b7902e4a58e" providerId="ADAL" clId="{1CF4F3AC-6351-4AC0-8D41-93CA6ED650EC}" dt="2022-07-20T14:21:12.840" v="928" actId="1076"/>
        <pc:sldMkLst>
          <pc:docMk/>
          <pc:sldMk cId="3120412831" sldId="415"/>
        </pc:sldMkLst>
        <pc:spChg chg="mod">
          <ac:chgData name="Gwendoline Le-Huu" userId="d6c99726-2c83-40fa-b912-5b7902e4a58e" providerId="ADAL" clId="{1CF4F3AC-6351-4AC0-8D41-93CA6ED650EC}" dt="2022-07-20T14:21:12.840" v="928" actId="1076"/>
          <ac:spMkLst>
            <pc:docMk/>
            <pc:sldMk cId="3120412831" sldId="415"/>
            <ac:spMk id="13" creationId="{BB68E4F5-C12E-4BAE-A075-6D9F5C6593BE}"/>
          </ac:spMkLst>
        </pc:spChg>
        <pc:picChg chg="add mod">
          <ac:chgData name="Gwendoline Le-Huu" userId="d6c99726-2c83-40fa-b912-5b7902e4a58e" providerId="ADAL" clId="{1CF4F3AC-6351-4AC0-8D41-93CA6ED650EC}" dt="2022-07-20T14:19:19.875" v="724" actId="1076"/>
          <ac:picMkLst>
            <pc:docMk/>
            <pc:sldMk cId="3120412831" sldId="415"/>
            <ac:picMk id="3" creationId="{A8F205B7-C5A5-4B99-AB1C-09BE6C5F726F}"/>
          </ac:picMkLst>
        </pc:picChg>
        <pc:picChg chg="del">
          <ac:chgData name="Gwendoline Le-Huu" userId="d6c99726-2c83-40fa-b912-5b7902e4a58e" providerId="ADAL" clId="{1CF4F3AC-6351-4AC0-8D41-93CA6ED650EC}" dt="2022-07-20T14:18:48.766" v="719" actId="478"/>
          <ac:picMkLst>
            <pc:docMk/>
            <pc:sldMk cId="3120412831" sldId="415"/>
            <ac:picMk id="14" creationId="{477639B8-E147-4B29-848C-C628378E91EA}"/>
          </ac:picMkLst>
        </pc:picChg>
      </pc:sldChg>
      <pc:sldChg chg="add del setBg">
        <pc:chgData name="Gwendoline Le-Huu" userId="d6c99726-2c83-40fa-b912-5b7902e4a58e" providerId="ADAL" clId="{1CF4F3AC-6351-4AC0-8D41-93CA6ED650EC}" dt="2022-07-20T14:19:32.035" v="726"/>
        <pc:sldMkLst>
          <pc:docMk/>
          <pc:sldMk cId="1227288748" sldId="416"/>
        </pc:sldMkLst>
      </pc:sldChg>
      <pc:sldChg chg="modSp mod">
        <pc:chgData name="Gwendoline Le-Huu" userId="d6c99726-2c83-40fa-b912-5b7902e4a58e" providerId="ADAL" clId="{1CF4F3AC-6351-4AC0-8D41-93CA6ED650EC}" dt="2022-07-20T14:19:50.433" v="760" actId="20577"/>
        <pc:sldMkLst>
          <pc:docMk/>
          <pc:sldMk cId="3561220375" sldId="416"/>
        </pc:sldMkLst>
        <pc:spChg chg="mod">
          <ac:chgData name="Gwendoline Le-Huu" userId="d6c99726-2c83-40fa-b912-5b7902e4a58e" providerId="ADAL" clId="{1CF4F3AC-6351-4AC0-8D41-93CA6ED650EC}" dt="2022-07-20T14:19:50.433" v="760" actId="20577"/>
          <ac:spMkLst>
            <pc:docMk/>
            <pc:sldMk cId="3561220375" sldId="416"/>
            <ac:spMk id="4" creationId="{38E4BF62-DDB3-4AA1-B119-A0B13CE63692}"/>
          </ac:spMkLst>
        </pc:spChg>
      </pc:sldChg>
      <pc:sldChg chg="add del setBg">
        <pc:chgData name="Gwendoline Le-Huu" userId="d6c99726-2c83-40fa-b912-5b7902e4a58e" providerId="ADAL" clId="{1CF4F3AC-6351-4AC0-8D41-93CA6ED650EC}" dt="2022-07-20T14:19:32.035" v="726"/>
        <pc:sldMkLst>
          <pc:docMk/>
          <pc:sldMk cId="2025395014" sldId="417"/>
        </pc:sldMkLst>
      </pc:sldChg>
      <pc:sldChg chg="addSp delSp modSp mod">
        <pc:chgData name="Gwendoline Le-Huu" userId="d6c99726-2c83-40fa-b912-5b7902e4a58e" providerId="ADAL" clId="{1CF4F3AC-6351-4AC0-8D41-93CA6ED650EC}" dt="2022-07-20T14:25:45.924" v="960" actId="20577"/>
        <pc:sldMkLst>
          <pc:docMk/>
          <pc:sldMk cId="3876998689" sldId="417"/>
        </pc:sldMkLst>
        <pc:spChg chg="mod">
          <ac:chgData name="Gwendoline Le-Huu" userId="d6c99726-2c83-40fa-b912-5b7902e4a58e" providerId="ADAL" clId="{1CF4F3AC-6351-4AC0-8D41-93CA6ED650EC}" dt="2022-07-20T14:20:04.786" v="798" actId="20577"/>
          <ac:spMkLst>
            <pc:docMk/>
            <pc:sldMk cId="3876998689" sldId="417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4:25:45.924" v="960" actId="20577"/>
          <ac:spMkLst>
            <pc:docMk/>
            <pc:sldMk cId="3876998689" sldId="417"/>
            <ac:spMk id="13" creationId="{BB68E4F5-C12E-4BAE-A075-6D9F5C6593BE}"/>
          </ac:spMkLst>
        </pc:spChg>
        <pc:picChg chg="add del">
          <ac:chgData name="Gwendoline Le-Huu" userId="d6c99726-2c83-40fa-b912-5b7902e4a58e" providerId="ADAL" clId="{1CF4F3AC-6351-4AC0-8D41-93CA6ED650EC}" dt="2022-07-20T14:20:16.681" v="800" actId="478"/>
          <ac:picMkLst>
            <pc:docMk/>
            <pc:sldMk cId="3876998689" sldId="417"/>
            <ac:picMk id="14" creationId="{477639B8-E147-4B29-848C-C628378E91EA}"/>
          </ac:picMkLst>
        </pc:picChg>
      </pc:sldChg>
      <pc:sldChg chg="add del setBg">
        <pc:chgData name="Gwendoline Le-Huu" userId="d6c99726-2c83-40fa-b912-5b7902e4a58e" providerId="ADAL" clId="{1CF4F3AC-6351-4AC0-8D41-93CA6ED650EC}" dt="2022-07-20T14:19:32.035" v="726"/>
        <pc:sldMkLst>
          <pc:docMk/>
          <pc:sldMk cId="106515371" sldId="418"/>
        </pc:sldMkLst>
      </pc:sldChg>
      <pc:sldChg chg="addSp delSp modSp mod">
        <pc:chgData name="Gwendoline Le-Huu" userId="d6c99726-2c83-40fa-b912-5b7902e4a58e" providerId="ADAL" clId="{1CF4F3AC-6351-4AC0-8D41-93CA6ED650EC}" dt="2022-07-20T14:47:16.399" v="1242" actId="1076"/>
        <pc:sldMkLst>
          <pc:docMk/>
          <pc:sldMk cId="745430866" sldId="418"/>
        </pc:sldMkLst>
        <pc:spChg chg="mod">
          <ac:chgData name="Gwendoline Le-Huu" userId="d6c99726-2c83-40fa-b912-5b7902e4a58e" providerId="ADAL" clId="{1CF4F3AC-6351-4AC0-8D41-93CA6ED650EC}" dt="2022-07-20T14:26:07.496" v="975" actId="20577"/>
          <ac:spMkLst>
            <pc:docMk/>
            <pc:sldMk cId="745430866" sldId="418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4:47:16.399" v="1242" actId="1076"/>
          <ac:spMkLst>
            <pc:docMk/>
            <pc:sldMk cId="745430866" sldId="418"/>
            <ac:spMk id="13" creationId="{BB68E4F5-C12E-4BAE-A075-6D9F5C6593BE}"/>
          </ac:spMkLst>
        </pc:spChg>
        <pc:picChg chg="del">
          <ac:chgData name="Gwendoline Le-Huu" userId="d6c99726-2c83-40fa-b912-5b7902e4a58e" providerId="ADAL" clId="{1CF4F3AC-6351-4AC0-8D41-93CA6ED650EC}" dt="2022-07-20T14:25:54.395" v="961" actId="478"/>
          <ac:picMkLst>
            <pc:docMk/>
            <pc:sldMk cId="745430866" sldId="418"/>
            <ac:picMk id="3" creationId="{A8F205B7-C5A5-4B99-AB1C-09BE6C5F726F}"/>
          </ac:picMkLst>
        </pc:picChg>
        <pc:picChg chg="add mod">
          <ac:chgData name="Gwendoline Le-Huu" userId="d6c99726-2c83-40fa-b912-5b7902e4a58e" providerId="ADAL" clId="{1CF4F3AC-6351-4AC0-8D41-93CA6ED650EC}" dt="2022-07-20T14:44:23.946" v="982" actId="1076"/>
          <ac:picMkLst>
            <pc:docMk/>
            <pc:sldMk cId="745430866" sldId="418"/>
            <ac:picMk id="4" creationId="{65D7996C-BC19-421E-B799-C9F681E0203D}"/>
          </ac:picMkLst>
        </pc:picChg>
      </pc:sldChg>
      <pc:sldChg chg="modSp mod">
        <pc:chgData name="Gwendoline Le-Huu" userId="d6c99726-2c83-40fa-b912-5b7902e4a58e" providerId="ADAL" clId="{1CF4F3AC-6351-4AC0-8D41-93CA6ED650EC}" dt="2022-07-20T14:47:42.946" v="1289" actId="20577"/>
        <pc:sldMkLst>
          <pc:docMk/>
          <pc:sldMk cId="2463452649" sldId="419"/>
        </pc:sldMkLst>
        <pc:spChg chg="mod">
          <ac:chgData name="Gwendoline Le-Huu" userId="d6c99726-2c83-40fa-b912-5b7902e4a58e" providerId="ADAL" clId="{1CF4F3AC-6351-4AC0-8D41-93CA6ED650EC}" dt="2022-07-20T14:47:42.946" v="1289" actId="20577"/>
          <ac:spMkLst>
            <pc:docMk/>
            <pc:sldMk cId="2463452649" sldId="419"/>
            <ac:spMk id="4" creationId="{38E4BF62-DDB3-4AA1-B119-A0B13CE63692}"/>
          </ac:spMkLst>
        </pc:spChg>
      </pc:sldChg>
      <pc:sldChg chg="modSp mod">
        <pc:chgData name="Gwendoline Le-Huu" userId="d6c99726-2c83-40fa-b912-5b7902e4a58e" providerId="ADAL" clId="{1CF4F3AC-6351-4AC0-8D41-93CA6ED650EC}" dt="2022-07-20T14:57:50.010" v="1405" actId="20577"/>
        <pc:sldMkLst>
          <pc:docMk/>
          <pc:sldMk cId="4008461159" sldId="420"/>
        </pc:sldMkLst>
        <pc:spChg chg="mod">
          <ac:chgData name="Gwendoline Le-Huu" userId="d6c99726-2c83-40fa-b912-5b7902e4a58e" providerId="ADAL" clId="{1CF4F3AC-6351-4AC0-8D41-93CA6ED650EC}" dt="2022-07-20T14:56:40.763" v="1318" actId="20577"/>
          <ac:spMkLst>
            <pc:docMk/>
            <pc:sldMk cId="4008461159" sldId="420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4:57:50.010" v="1405" actId="20577"/>
          <ac:spMkLst>
            <pc:docMk/>
            <pc:sldMk cId="4008461159" sldId="420"/>
            <ac:spMk id="13" creationId="{BB68E4F5-C12E-4BAE-A075-6D9F5C6593BE}"/>
          </ac:spMkLst>
        </pc:spChg>
      </pc:sldChg>
      <pc:sldChg chg="addSp delSp modSp mod">
        <pc:chgData name="Gwendoline Le-Huu" userId="d6c99726-2c83-40fa-b912-5b7902e4a58e" providerId="ADAL" clId="{1CF4F3AC-6351-4AC0-8D41-93CA6ED650EC}" dt="2022-07-20T15:31:41.694" v="1580" actId="20577"/>
        <pc:sldMkLst>
          <pc:docMk/>
          <pc:sldMk cId="2561914108" sldId="421"/>
        </pc:sldMkLst>
        <pc:spChg chg="mod">
          <ac:chgData name="Gwendoline Le-Huu" userId="d6c99726-2c83-40fa-b912-5b7902e4a58e" providerId="ADAL" clId="{1CF4F3AC-6351-4AC0-8D41-93CA6ED650EC}" dt="2022-07-20T14:56:51.858" v="1351" actId="20577"/>
          <ac:spMkLst>
            <pc:docMk/>
            <pc:sldMk cId="2561914108" sldId="421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5:31:41.694" v="1580" actId="20577"/>
          <ac:spMkLst>
            <pc:docMk/>
            <pc:sldMk cId="2561914108" sldId="421"/>
            <ac:spMk id="13" creationId="{BB68E4F5-C12E-4BAE-A075-6D9F5C6593BE}"/>
          </ac:spMkLst>
        </pc:spChg>
        <pc:picChg chg="add mod">
          <ac:chgData name="Gwendoline Le-Huu" userId="d6c99726-2c83-40fa-b912-5b7902e4a58e" providerId="ADAL" clId="{1CF4F3AC-6351-4AC0-8D41-93CA6ED650EC}" dt="2022-07-20T15:30:46.730" v="1463" actId="1076"/>
          <ac:picMkLst>
            <pc:docMk/>
            <pc:sldMk cId="2561914108" sldId="421"/>
            <ac:picMk id="3" creationId="{9CE55B73-BC5E-4A3A-A900-161FD79FC1DD}"/>
          </ac:picMkLst>
        </pc:picChg>
        <pc:picChg chg="del">
          <ac:chgData name="Gwendoline Le-Huu" userId="d6c99726-2c83-40fa-b912-5b7902e4a58e" providerId="ADAL" clId="{1CF4F3AC-6351-4AC0-8D41-93CA6ED650EC}" dt="2022-07-20T14:57:58.109" v="1406" actId="478"/>
          <ac:picMkLst>
            <pc:docMk/>
            <pc:sldMk cId="2561914108" sldId="421"/>
            <ac:picMk id="4" creationId="{65D7996C-BC19-421E-B799-C9F681E0203D}"/>
          </ac:picMkLst>
        </pc:picChg>
      </pc:sldChg>
      <pc:sldChg chg="addSp delSp modSp add mod">
        <pc:chgData name="Gwendoline Le-Huu" userId="d6c99726-2c83-40fa-b912-5b7902e4a58e" providerId="ADAL" clId="{1CF4F3AC-6351-4AC0-8D41-93CA6ED650EC}" dt="2022-07-21T13:37:14" v="1929" actId="1076"/>
        <pc:sldMkLst>
          <pc:docMk/>
          <pc:sldMk cId="1168043305" sldId="422"/>
        </pc:sldMkLst>
        <pc:spChg chg="mod">
          <ac:chgData name="Gwendoline Le-Huu" userId="d6c99726-2c83-40fa-b912-5b7902e4a58e" providerId="ADAL" clId="{1CF4F3AC-6351-4AC0-8D41-93CA6ED650EC}" dt="2022-07-20T15:31:14.187" v="1512" actId="20577"/>
          <ac:spMkLst>
            <pc:docMk/>
            <pc:sldMk cId="1168043305" sldId="422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4:59:13.608" v="1460" actId="20577"/>
          <ac:spMkLst>
            <pc:docMk/>
            <pc:sldMk cId="1168043305" sldId="422"/>
            <ac:spMk id="13" creationId="{BB68E4F5-C12E-4BAE-A075-6D9F5C6593BE}"/>
          </ac:spMkLst>
        </pc:spChg>
        <pc:picChg chg="add del mod">
          <ac:chgData name="Gwendoline Le-Huu" userId="d6c99726-2c83-40fa-b912-5b7902e4a58e" providerId="ADAL" clId="{1CF4F3AC-6351-4AC0-8D41-93CA6ED650EC}" dt="2022-07-21T13:36:52.156" v="1924" actId="478"/>
          <ac:picMkLst>
            <pc:docMk/>
            <pc:sldMk cId="1168043305" sldId="422"/>
            <ac:picMk id="3" creationId="{3446CBCC-D422-4A33-AEF3-633A534FC160}"/>
          </ac:picMkLst>
        </pc:picChg>
        <pc:picChg chg="del">
          <ac:chgData name="Gwendoline Le-Huu" userId="d6c99726-2c83-40fa-b912-5b7902e4a58e" providerId="ADAL" clId="{1CF4F3AC-6351-4AC0-8D41-93CA6ED650EC}" dt="2022-07-20T14:58:31.369" v="1408" actId="478"/>
          <ac:picMkLst>
            <pc:docMk/>
            <pc:sldMk cId="1168043305" sldId="422"/>
            <ac:picMk id="4" creationId="{65D7996C-BC19-421E-B799-C9F681E0203D}"/>
          </ac:picMkLst>
        </pc:picChg>
        <pc:picChg chg="add mod">
          <ac:chgData name="Gwendoline Le-Huu" userId="d6c99726-2c83-40fa-b912-5b7902e4a58e" providerId="ADAL" clId="{1CF4F3AC-6351-4AC0-8D41-93CA6ED650EC}" dt="2022-07-21T13:37:14" v="1929" actId="1076"/>
          <ac:picMkLst>
            <pc:docMk/>
            <pc:sldMk cId="1168043305" sldId="422"/>
            <ac:picMk id="15" creationId="{DEC4DFD4-6DAB-4EBD-B349-530EF2C4F9C6}"/>
          </ac:picMkLst>
        </pc:picChg>
      </pc:sldChg>
      <pc:sldChg chg="addSp delSp modSp add mod ord">
        <pc:chgData name="Gwendoline Le-Huu" userId="d6c99726-2c83-40fa-b912-5b7902e4a58e" providerId="ADAL" clId="{1CF4F3AC-6351-4AC0-8D41-93CA6ED650EC}" dt="2022-07-21T13:36:42.198" v="1923" actId="1076"/>
        <pc:sldMkLst>
          <pc:docMk/>
          <pc:sldMk cId="1697725169" sldId="423"/>
        </pc:sldMkLst>
        <pc:spChg chg="mod">
          <ac:chgData name="Gwendoline Le-Huu" userId="d6c99726-2c83-40fa-b912-5b7902e4a58e" providerId="ADAL" clId="{1CF4F3AC-6351-4AC0-8D41-93CA6ED650EC}" dt="2022-07-20T15:31:25.555" v="1543" actId="20577"/>
          <ac:spMkLst>
            <pc:docMk/>
            <pc:sldMk cId="1697725169" sldId="423"/>
            <ac:spMk id="8" creationId="{A04080F2-5909-44BB-A209-5D0E75766657}"/>
          </ac:spMkLst>
        </pc:spChg>
        <pc:spChg chg="mod">
          <ac:chgData name="Gwendoline Le-Huu" userId="d6c99726-2c83-40fa-b912-5b7902e4a58e" providerId="ADAL" clId="{1CF4F3AC-6351-4AC0-8D41-93CA6ED650EC}" dt="2022-07-20T15:32:07.734" v="1621" actId="20577"/>
          <ac:spMkLst>
            <pc:docMk/>
            <pc:sldMk cId="1697725169" sldId="423"/>
            <ac:spMk id="13" creationId="{BB68E4F5-C12E-4BAE-A075-6D9F5C6593BE}"/>
          </ac:spMkLst>
        </pc:spChg>
        <pc:picChg chg="del">
          <ac:chgData name="Gwendoline Le-Huu" userId="d6c99726-2c83-40fa-b912-5b7902e4a58e" providerId="ADAL" clId="{1CF4F3AC-6351-4AC0-8D41-93CA6ED650EC}" dt="2022-07-20T15:32:12.912" v="1622" actId="478"/>
          <ac:picMkLst>
            <pc:docMk/>
            <pc:sldMk cId="1697725169" sldId="423"/>
            <ac:picMk id="3" creationId="{3446CBCC-D422-4A33-AEF3-633A534FC160}"/>
          </ac:picMkLst>
        </pc:picChg>
        <pc:picChg chg="add del mod">
          <ac:chgData name="Gwendoline Le-Huu" userId="d6c99726-2c83-40fa-b912-5b7902e4a58e" providerId="ADAL" clId="{1CF4F3AC-6351-4AC0-8D41-93CA6ED650EC}" dt="2022-07-21T13:36:19.711" v="1916" actId="478"/>
          <ac:picMkLst>
            <pc:docMk/>
            <pc:sldMk cId="1697725169" sldId="423"/>
            <ac:picMk id="4" creationId="{FC034BE5-32EF-4891-BBF2-2B36797A2D2D}"/>
          </ac:picMkLst>
        </pc:picChg>
        <pc:picChg chg="add del">
          <ac:chgData name="Gwendoline Le-Huu" userId="d6c99726-2c83-40fa-b912-5b7902e4a58e" providerId="ADAL" clId="{1CF4F3AC-6351-4AC0-8D41-93CA6ED650EC}" dt="2022-07-21T13:36:21.388" v="1918" actId="478"/>
          <ac:picMkLst>
            <pc:docMk/>
            <pc:sldMk cId="1697725169" sldId="423"/>
            <ac:picMk id="15" creationId="{9ED61FE8-EF70-4EDA-899A-0D1DEA9ACBD3}"/>
          </ac:picMkLst>
        </pc:picChg>
        <pc:picChg chg="add mod">
          <ac:chgData name="Gwendoline Le-Huu" userId="d6c99726-2c83-40fa-b912-5b7902e4a58e" providerId="ADAL" clId="{1CF4F3AC-6351-4AC0-8D41-93CA6ED650EC}" dt="2022-07-21T13:36:42.198" v="1923" actId="1076"/>
          <ac:picMkLst>
            <pc:docMk/>
            <pc:sldMk cId="1697725169" sldId="423"/>
            <ac:picMk id="17" creationId="{791914A4-DFCF-4E0D-911D-0A5CDAACFCE2}"/>
          </ac:picMkLst>
        </pc:picChg>
      </pc:sldChg>
      <pc:sldChg chg="addSp delSp modSp add mod">
        <pc:chgData name="Gwendoline Le-Huu" userId="d6c99726-2c83-40fa-b912-5b7902e4a58e" providerId="ADAL" clId="{1CF4F3AC-6351-4AC0-8D41-93CA6ED650EC}" dt="2022-07-21T13:35:39.240" v="1909" actId="1076"/>
        <pc:sldMkLst>
          <pc:docMk/>
          <pc:sldMk cId="3265392258" sldId="424"/>
        </pc:sldMkLst>
        <pc:spChg chg="mod">
          <ac:chgData name="Gwendoline Le-Huu" userId="d6c99726-2c83-40fa-b912-5b7902e4a58e" providerId="ADAL" clId="{1CF4F3AC-6351-4AC0-8D41-93CA6ED650EC}" dt="2022-07-21T13:34:58.470" v="1900" actId="1076"/>
          <ac:spMkLst>
            <pc:docMk/>
            <pc:sldMk cId="3265392258" sldId="424"/>
            <ac:spMk id="16" creationId="{F3B5FF39-7A67-4936-9800-1CD3A18A0C77}"/>
          </ac:spMkLst>
        </pc:spChg>
        <pc:picChg chg="del">
          <ac:chgData name="Gwendoline Le-Huu" userId="d6c99726-2c83-40fa-b912-5b7902e4a58e" providerId="ADAL" clId="{1CF4F3AC-6351-4AC0-8D41-93CA6ED650EC}" dt="2022-07-21T13:33:47.842" v="1884" actId="478"/>
          <ac:picMkLst>
            <pc:docMk/>
            <pc:sldMk cId="3265392258" sldId="424"/>
            <ac:picMk id="3" creationId="{0D22E068-139E-48B1-8421-CB731FCCCC85}"/>
          </ac:picMkLst>
        </pc:picChg>
        <pc:picChg chg="add del">
          <ac:chgData name="Gwendoline Le-Huu" userId="d6c99726-2c83-40fa-b912-5b7902e4a58e" providerId="ADAL" clId="{1CF4F3AC-6351-4AC0-8D41-93CA6ED650EC}" dt="2022-07-21T13:35:14.191" v="1902" actId="478"/>
          <ac:picMkLst>
            <pc:docMk/>
            <pc:sldMk cId="3265392258" sldId="424"/>
            <ac:picMk id="4" creationId="{DDF7CD34-9EE4-4FE2-B1E8-E7AC215F5084}"/>
          </ac:picMkLst>
        </pc:picChg>
        <pc:picChg chg="add del">
          <ac:chgData name="Gwendoline Le-Huu" userId="d6c99726-2c83-40fa-b912-5b7902e4a58e" providerId="ADAL" clId="{1CF4F3AC-6351-4AC0-8D41-93CA6ED650EC}" dt="2022-07-21T13:35:20.865" v="1904" actId="478"/>
          <ac:picMkLst>
            <pc:docMk/>
            <pc:sldMk cId="3265392258" sldId="424"/>
            <ac:picMk id="6" creationId="{DC568D4B-CE8C-40F8-AEDB-E01AD9BA446E}"/>
          </ac:picMkLst>
        </pc:picChg>
        <pc:picChg chg="add mod">
          <ac:chgData name="Gwendoline Le-Huu" userId="d6c99726-2c83-40fa-b912-5b7902e4a58e" providerId="ADAL" clId="{1CF4F3AC-6351-4AC0-8D41-93CA6ED650EC}" dt="2022-07-21T13:35:39.240" v="1909" actId="1076"/>
          <ac:picMkLst>
            <pc:docMk/>
            <pc:sldMk cId="3265392258" sldId="424"/>
            <ac:picMk id="8" creationId="{7FCF8042-DFE6-4DE1-A57B-28E8809A40C7}"/>
          </ac:picMkLst>
        </pc:picChg>
      </pc:sldChg>
      <pc:sldChg chg="add del setBg">
        <pc:chgData name="Gwendoline Le-Huu" userId="d6c99726-2c83-40fa-b912-5b7902e4a58e" providerId="ADAL" clId="{1CF4F3AC-6351-4AC0-8D41-93CA6ED650EC}" dt="2022-07-21T14:14:05.559" v="2830" actId="47"/>
        <pc:sldMkLst>
          <pc:docMk/>
          <pc:sldMk cId="1086242766" sldId="425"/>
        </pc:sldMkLst>
      </pc:sldChg>
      <pc:sldChg chg="modSp mod">
        <pc:chgData name="Gwendoline Le-Huu" userId="d6c99726-2c83-40fa-b912-5b7902e4a58e" providerId="ADAL" clId="{1CF4F3AC-6351-4AC0-8D41-93CA6ED650EC}" dt="2022-07-21T14:14:18.233" v="2847" actId="20577"/>
        <pc:sldMkLst>
          <pc:docMk/>
          <pc:sldMk cId="1275017793" sldId="425"/>
        </pc:sldMkLst>
        <pc:spChg chg="mod">
          <ac:chgData name="Gwendoline Le-Huu" userId="d6c99726-2c83-40fa-b912-5b7902e4a58e" providerId="ADAL" clId="{1CF4F3AC-6351-4AC0-8D41-93CA6ED650EC}" dt="2022-07-21T14:14:18.233" v="2847" actId="20577"/>
          <ac:spMkLst>
            <pc:docMk/>
            <pc:sldMk cId="1275017793" sldId="425"/>
            <ac:spMk id="5" creationId="{F0C69276-BE7A-4993-BDFD-7A1C8004627F}"/>
          </ac:spMkLst>
        </pc:spChg>
      </pc:sldChg>
      <pc:sldChg chg="add del">
        <pc:chgData name="Gwendoline Le-Huu" userId="d6c99726-2c83-40fa-b912-5b7902e4a58e" providerId="ADAL" clId="{1CF4F3AC-6351-4AC0-8D41-93CA6ED650EC}" dt="2022-07-21T14:13:44.709" v="2828" actId="47"/>
        <pc:sldMkLst>
          <pc:docMk/>
          <pc:sldMk cId="2146187747" sldId="425"/>
        </pc:sldMkLst>
      </pc:sldChg>
      <pc:sldChg chg="add del ord">
        <pc:chgData name="Gwendoline Le-Huu" userId="d6c99726-2c83-40fa-b912-5b7902e4a58e" providerId="ADAL" clId="{1CF4F3AC-6351-4AC0-8D41-93CA6ED650EC}" dt="2022-07-21T13:55:56.115" v="1961" actId="47"/>
        <pc:sldMkLst>
          <pc:docMk/>
          <pc:sldMk cId="3465752231" sldId="425"/>
        </pc:sldMkLst>
      </pc:sldChg>
      <pc:sldChg chg="addSp delSp modSp mod">
        <pc:chgData name="Gwendoline Le-Huu" userId="d6c99726-2c83-40fa-b912-5b7902e4a58e" providerId="ADAL" clId="{1CF4F3AC-6351-4AC0-8D41-93CA6ED650EC}" dt="2022-07-21T14:20:14.803" v="3025" actId="1076"/>
        <pc:sldMkLst>
          <pc:docMk/>
          <pc:sldMk cId="3530687376" sldId="426"/>
        </pc:sldMkLst>
        <pc:spChg chg="mod">
          <ac:chgData name="Gwendoline Le-Huu" userId="d6c99726-2c83-40fa-b912-5b7902e4a58e" providerId="ADAL" clId="{1CF4F3AC-6351-4AC0-8D41-93CA6ED650EC}" dt="2022-07-21T14:20:14.803" v="3025" actId="1076"/>
          <ac:spMkLst>
            <pc:docMk/>
            <pc:sldMk cId="3530687376" sldId="426"/>
            <ac:spMk id="20" creationId="{E0399314-3C7D-4152-9AD0-2D130D60BCB8}"/>
          </ac:spMkLst>
        </pc:spChg>
        <pc:picChg chg="add mod">
          <ac:chgData name="Gwendoline Le-Huu" userId="d6c99726-2c83-40fa-b912-5b7902e4a58e" providerId="ADAL" clId="{1CF4F3AC-6351-4AC0-8D41-93CA6ED650EC}" dt="2022-07-21T14:15:11.343" v="2851" actId="1076"/>
          <ac:picMkLst>
            <pc:docMk/>
            <pc:sldMk cId="3530687376" sldId="426"/>
            <ac:picMk id="3" creationId="{90E11CEC-91CC-4D11-B64C-3F9D3DC312D0}"/>
          </ac:picMkLst>
        </pc:picChg>
        <pc:picChg chg="del">
          <ac:chgData name="Gwendoline Le-Huu" userId="d6c99726-2c83-40fa-b912-5b7902e4a58e" providerId="ADAL" clId="{1CF4F3AC-6351-4AC0-8D41-93CA6ED650EC}" dt="2022-07-21T14:14:22.446" v="2848" actId="478"/>
          <ac:picMkLst>
            <pc:docMk/>
            <pc:sldMk cId="3530687376" sldId="426"/>
            <ac:picMk id="10" creationId="{1A9D899A-E922-4008-BBE2-DBF96C7180CD}"/>
          </ac:picMkLst>
        </pc:picChg>
      </pc:sldChg>
      <pc:sldChg chg="add del setBg">
        <pc:chgData name="Gwendoline Le-Huu" userId="d6c99726-2c83-40fa-b912-5b7902e4a58e" providerId="ADAL" clId="{1CF4F3AC-6351-4AC0-8D41-93CA6ED650EC}" dt="2022-07-21T14:14:05.559" v="2830" actId="47"/>
        <pc:sldMkLst>
          <pc:docMk/>
          <pc:sldMk cId="3592893099" sldId="426"/>
        </pc:sldMkLst>
      </pc:sldChg>
      <pc:sldChg chg="add del setBg">
        <pc:chgData name="Gwendoline Le-Huu" userId="d6c99726-2c83-40fa-b912-5b7902e4a58e" providerId="ADAL" clId="{1CF4F3AC-6351-4AC0-8D41-93CA6ED650EC}" dt="2022-07-21T14:16:31.010" v="2877" actId="47"/>
        <pc:sldMkLst>
          <pc:docMk/>
          <pc:sldMk cId="473097847" sldId="427"/>
        </pc:sldMkLst>
      </pc:sldChg>
      <pc:sldChg chg="modSp mod">
        <pc:chgData name="Gwendoline Le-Huu" userId="d6c99726-2c83-40fa-b912-5b7902e4a58e" providerId="ADAL" clId="{1CF4F3AC-6351-4AC0-8D41-93CA6ED650EC}" dt="2022-07-21T14:19:11.476" v="2922" actId="2085"/>
        <pc:sldMkLst>
          <pc:docMk/>
          <pc:sldMk cId="2598971523" sldId="427"/>
        </pc:sldMkLst>
        <pc:spChg chg="mod">
          <ac:chgData name="Gwendoline Le-Huu" userId="d6c99726-2c83-40fa-b912-5b7902e4a58e" providerId="ADAL" clId="{1CF4F3AC-6351-4AC0-8D41-93CA6ED650EC}" dt="2022-07-21T14:17:23.756" v="2921" actId="1076"/>
          <ac:spMkLst>
            <pc:docMk/>
            <pc:sldMk cId="2598971523" sldId="427"/>
            <ac:spMk id="20" creationId="{E0399314-3C7D-4152-9AD0-2D130D60BCB8}"/>
          </ac:spMkLst>
        </pc:spChg>
        <pc:spChg chg="mod">
          <ac:chgData name="Gwendoline Le-Huu" userId="d6c99726-2c83-40fa-b912-5b7902e4a58e" providerId="ADAL" clId="{1CF4F3AC-6351-4AC0-8D41-93CA6ED650EC}" dt="2022-07-21T14:19:11.476" v="2922" actId="2085"/>
          <ac:spMkLst>
            <pc:docMk/>
            <pc:sldMk cId="2598971523" sldId="427"/>
            <ac:spMk id="21" creationId="{39778D4C-53C8-47FF-B8F8-738DDE884149}"/>
          </ac:spMkLst>
        </pc:spChg>
      </pc:sldChg>
      <pc:sldChg chg="addSp delSp modSp add mod">
        <pc:chgData name="Gwendoline Le-Huu" userId="d6c99726-2c83-40fa-b912-5b7902e4a58e" providerId="ADAL" clId="{1CF4F3AC-6351-4AC0-8D41-93CA6ED650EC}" dt="2022-07-21T14:32:47.978" v="3185" actId="1076"/>
        <pc:sldMkLst>
          <pc:docMk/>
          <pc:sldMk cId="860360529" sldId="428"/>
        </pc:sldMkLst>
        <pc:spChg chg="mod">
          <ac:chgData name="Gwendoline Le-Huu" userId="d6c99726-2c83-40fa-b912-5b7902e4a58e" providerId="ADAL" clId="{1CF4F3AC-6351-4AC0-8D41-93CA6ED650EC}" dt="2022-07-21T14:32:47.978" v="3185" actId="1076"/>
          <ac:spMkLst>
            <pc:docMk/>
            <pc:sldMk cId="860360529" sldId="428"/>
            <ac:spMk id="13" creationId="{BB68E4F5-C12E-4BAE-A075-6D9F5C6593BE}"/>
          </ac:spMkLst>
        </pc:spChg>
        <pc:spChg chg="del">
          <ac:chgData name="Gwendoline Le-Huu" userId="d6c99726-2c83-40fa-b912-5b7902e4a58e" providerId="ADAL" clId="{1CF4F3AC-6351-4AC0-8D41-93CA6ED650EC}" dt="2022-07-21T14:25:18.404" v="3053" actId="478"/>
          <ac:spMkLst>
            <pc:docMk/>
            <pc:sldMk cId="860360529" sldId="428"/>
            <ac:spMk id="14" creationId="{D56A50D5-5398-4B3E-B7DB-83153BFE7A05}"/>
          </ac:spMkLst>
        </pc:spChg>
        <pc:spChg chg="del">
          <ac:chgData name="Gwendoline Le-Huu" userId="d6c99726-2c83-40fa-b912-5b7902e4a58e" providerId="ADAL" clId="{1CF4F3AC-6351-4AC0-8D41-93CA6ED650EC}" dt="2022-07-21T14:25:15.963" v="3052" actId="478"/>
          <ac:spMkLst>
            <pc:docMk/>
            <pc:sldMk cId="860360529" sldId="428"/>
            <ac:spMk id="15" creationId="{BAAB3573-1A89-4A26-A245-27254836BCCF}"/>
          </ac:spMkLst>
        </pc:spChg>
        <pc:picChg chg="del">
          <ac:chgData name="Gwendoline Le-Huu" userId="d6c99726-2c83-40fa-b912-5b7902e4a58e" providerId="ADAL" clId="{1CF4F3AC-6351-4AC0-8D41-93CA6ED650EC}" dt="2022-07-21T14:25:14.035" v="3051" actId="478"/>
          <ac:picMkLst>
            <pc:docMk/>
            <pc:sldMk cId="860360529" sldId="428"/>
            <ac:picMk id="3" creationId="{CEB1EE23-186F-4325-9995-284F509AC31A}"/>
          </ac:picMkLst>
        </pc:picChg>
        <pc:picChg chg="add mod">
          <ac:chgData name="Gwendoline Le-Huu" userId="d6c99726-2c83-40fa-b912-5b7902e4a58e" providerId="ADAL" clId="{1CF4F3AC-6351-4AC0-8D41-93CA6ED650EC}" dt="2022-07-21T14:31:49.436" v="3069" actId="1076"/>
          <ac:picMkLst>
            <pc:docMk/>
            <pc:sldMk cId="860360529" sldId="428"/>
            <ac:picMk id="4" creationId="{DD775BD6-B2A7-4F27-BA3D-036969F7E35E}"/>
          </ac:picMkLst>
        </pc:picChg>
        <pc:picChg chg="add del mod">
          <ac:chgData name="Gwendoline Le-Huu" userId="d6c99726-2c83-40fa-b912-5b7902e4a58e" providerId="ADAL" clId="{1CF4F3AC-6351-4AC0-8D41-93CA6ED650EC}" dt="2022-07-21T14:31:31.762" v="3062" actId="478"/>
          <ac:picMkLst>
            <pc:docMk/>
            <pc:sldMk cId="860360529" sldId="428"/>
            <ac:picMk id="17" creationId="{6A53F686-5EF6-4E8B-903B-09D0ECF5DAB9}"/>
          </ac:picMkLst>
        </pc:picChg>
        <pc:picChg chg="add mod">
          <ac:chgData name="Gwendoline Le-Huu" userId="d6c99726-2c83-40fa-b912-5b7902e4a58e" providerId="ADAL" clId="{1CF4F3AC-6351-4AC0-8D41-93CA6ED650EC}" dt="2022-07-21T14:31:57.850" v="3072" actId="1076"/>
          <ac:picMkLst>
            <pc:docMk/>
            <pc:sldMk cId="860360529" sldId="428"/>
            <ac:picMk id="19" creationId="{30B13E78-7A06-44B5-B18F-6780A7A0DB24}"/>
          </ac:picMkLst>
        </pc:picChg>
      </pc:sldChg>
      <pc:sldChg chg="addSp delSp modSp add mod">
        <pc:chgData name="Gwendoline Le-Huu" userId="d6c99726-2c83-40fa-b912-5b7902e4a58e" providerId="ADAL" clId="{1CF4F3AC-6351-4AC0-8D41-93CA6ED650EC}" dt="2022-07-21T14:38:21.946" v="3330" actId="1076"/>
        <pc:sldMkLst>
          <pc:docMk/>
          <pc:sldMk cId="1963794356" sldId="429"/>
        </pc:sldMkLst>
        <pc:spChg chg="del">
          <ac:chgData name="Gwendoline Le-Huu" userId="d6c99726-2c83-40fa-b912-5b7902e4a58e" providerId="ADAL" clId="{1CF4F3AC-6351-4AC0-8D41-93CA6ED650EC}" dt="2022-07-21T14:36:19.148" v="3202" actId="478"/>
          <ac:spMkLst>
            <pc:docMk/>
            <pc:sldMk cId="1963794356" sldId="429"/>
            <ac:spMk id="13" creationId="{BB68E4F5-C12E-4BAE-A075-6D9F5C6593BE}"/>
          </ac:spMkLst>
        </pc:spChg>
        <pc:spChg chg="add mod">
          <ac:chgData name="Gwendoline Le-Huu" userId="d6c99726-2c83-40fa-b912-5b7902e4a58e" providerId="ADAL" clId="{1CF4F3AC-6351-4AC0-8D41-93CA6ED650EC}" dt="2022-07-21T14:38:21.946" v="3330" actId="1076"/>
          <ac:spMkLst>
            <pc:docMk/>
            <pc:sldMk cId="1963794356" sldId="429"/>
            <ac:spMk id="17" creationId="{4D5F11F4-6978-4FAC-8530-093B2F668039}"/>
          </ac:spMkLst>
        </pc:spChg>
        <pc:grpChg chg="del">
          <ac:chgData name="Gwendoline Le-Huu" userId="d6c99726-2c83-40fa-b912-5b7902e4a58e" providerId="ADAL" clId="{1CF4F3AC-6351-4AC0-8D41-93CA6ED650EC}" dt="2022-07-21T14:36:19.148" v="3202" actId="478"/>
          <ac:grpSpMkLst>
            <pc:docMk/>
            <pc:sldMk cId="1963794356" sldId="429"/>
            <ac:grpSpMk id="10" creationId="{3090A564-0988-43D4-ACB0-E794EE89608B}"/>
          </ac:grpSpMkLst>
        </pc:grpChg>
        <pc:picChg chg="add mod">
          <ac:chgData name="Gwendoline Le-Huu" userId="d6c99726-2c83-40fa-b912-5b7902e4a58e" providerId="ADAL" clId="{1CF4F3AC-6351-4AC0-8D41-93CA6ED650EC}" dt="2022-07-21T14:34:00.635" v="3197" actId="14100"/>
          <ac:picMkLst>
            <pc:docMk/>
            <pc:sldMk cId="1963794356" sldId="429"/>
            <ac:picMk id="3" creationId="{4BAE752E-6B59-40D7-A252-E56CFD14D3F7}"/>
          </ac:picMkLst>
        </pc:picChg>
        <pc:picChg chg="del">
          <ac:chgData name="Gwendoline Le-Huu" userId="d6c99726-2c83-40fa-b912-5b7902e4a58e" providerId="ADAL" clId="{1CF4F3AC-6351-4AC0-8D41-93CA6ED650EC}" dt="2022-07-21T14:33:22.145" v="3187" actId="478"/>
          <ac:picMkLst>
            <pc:docMk/>
            <pc:sldMk cId="1963794356" sldId="429"/>
            <ac:picMk id="4" creationId="{DD775BD6-B2A7-4F27-BA3D-036969F7E35E}"/>
          </ac:picMkLst>
        </pc:picChg>
        <pc:picChg chg="add del mod">
          <ac:chgData name="Gwendoline Le-Huu" userId="d6c99726-2c83-40fa-b912-5b7902e4a58e" providerId="ADAL" clId="{1CF4F3AC-6351-4AC0-8D41-93CA6ED650EC}" dt="2022-07-21T14:35:31.575" v="3201" actId="478"/>
          <ac:picMkLst>
            <pc:docMk/>
            <pc:sldMk cId="1963794356" sldId="429"/>
            <ac:picMk id="15" creationId="{9BD64227-97FC-4122-99BF-F29A8153135A}"/>
          </ac:picMkLst>
        </pc:picChg>
        <pc:picChg chg="add mod">
          <ac:chgData name="Gwendoline Le-Huu" userId="d6c99726-2c83-40fa-b912-5b7902e4a58e" providerId="ADAL" clId="{1CF4F3AC-6351-4AC0-8D41-93CA6ED650EC}" dt="2022-07-21T14:36:52.802" v="3209" actId="1076"/>
          <ac:picMkLst>
            <pc:docMk/>
            <pc:sldMk cId="1963794356" sldId="429"/>
            <ac:picMk id="18" creationId="{89511542-96D8-475A-B5BA-918EE1A9AFE6}"/>
          </ac:picMkLst>
        </pc:picChg>
        <pc:picChg chg="del">
          <ac:chgData name="Gwendoline Le-Huu" userId="d6c99726-2c83-40fa-b912-5b7902e4a58e" providerId="ADAL" clId="{1CF4F3AC-6351-4AC0-8D41-93CA6ED650EC}" dt="2022-07-21T14:33:23.051" v="3188" actId="478"/>
          <ac:picMkLst>
            <pc:docMk/>
            <pc:sldMk cId="1963794356" sldId="429"/>
            <ac:picMk id="19" creationId="{30B13E78-7A06-44B5-B18F-6780A7A0DB24}"/>
          </ac:picMkLst>
        </pc:picChg>
      </pc:sldChg>
    </pc:docChg>
  </pc:docChgLst>
  <pc:docChgLst>
    <pc:chgData name="Gwendoline Le-Huu" userId="d6c99726-2c83-40fa-b912-5b7902e4a58e" providerId="ADAL" clId="{12992776-1E76-4F33-8E95-7B6DBB04EADF}"/>
    <pc:docChg chg="undo custSel addSld delSld modSld">
      <pc:chgData name="Gwendoline Le-Huu" userId="d6c99726-2c83-40fa-b912-5b7902e4a58e" providerId="ADAL" clId="{12992776-1E76-4F33-8E95-7B6DBB04EADF}" dt="2023-03-28T15:46:30.831" v="158" actId="20577"/>
      <pc:docMkLst>
        <pc:docMk/>
      </pc:docMkLst>
      <pc:sldChg chg="modSp mod">
        <pc:chgData name="Gwendoline Le-Huu" userId="d6c99726-2c83-40fa-b912-5b7902e4a58e" providerId="ADAL" clId="{12992776-1E76-4F33-8E95-7B6DBB04EADF}" dt="2023-03-28T15:46:30.831" v="158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12992776-1E76-4F33-8E95-7B6DBB04EADF}" dt="2023-03-28T15:46:30.831" v="158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 mod">
        <pc:chgData name="Gwendoline Le-Huu" userId="d6c99726-2c83-40fa-b912-5b7902e4a58e" providerId="ADAL" clId="{12992776-1E76-4F33-8E95-7B6DBB04EADF}" dt="2023-03-28T15:46:22.282" v="153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12992776-1E76-4F33-8E95-7B6DBB04EADF}" dt="2023-03-28T15:46:22.282" v="153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delSp mod">
        <pc:chgData name="Gwendoline Le-Huu" userId="d6c99726-2c83-40fa-b912-5b7902e4a58e" providerId="ADAL" clId="{12992776-1E76-4F33-8E95-7B6DBB04EADF}" dt="2023-03-28T15:45:49.960" v="145" actId="478"/>
        <pc:sldMkLst>
          <pc:docMk/>
          <pc:sldMk cId="2777260450" sldId="335"/>
        </pc:sldMkLst>
        <pc:spChg chg="del">
          <ac:chgData name="Gwendoline Le-Huu" userId="d6c99726-2c83-40fa-b912-5b7902e4a58e" providerId="ADAL" clId="{12992776-1E76-4F33-8E95-7B6DBB04EADF}" dt="2023-03-28T15:45:48.194" v="144" actId="478"/>
          <ac:spMkLst>
            <pc:docMk/>
            <pc:sldMk cId="2777260450" sldId="335"/>
            <ac:spMk id="26" creationId="{B5CA7056-A38F-4D5A-BE34-9FCC09F0568B}"/>
          </ac:spMkLst>
        </pc:spChg>
        <pc:spChg chg="del">
          <ac:chgData name="Gwendoline Le-Huu" userId="d6c99726-2c83-40fa-b912-5b7902e4a58e" providerId="ADAL" clId="{12992776-1E76-4F33-8E95-7B6DBB04EADF}" dt="2023-03-28T15:45:49.960" v="145" actId="478"/>
          <ac:spMkLst>
            <pc:docMk/>
            <pc:sldMk cId="2777260450" sldId="335"/>
            <ac:spMk id="27" creationId="{74E12FDB-84F1-4808-AE8D-C232F63B0FDF}"/>
          </ac:spMkLst>
        </pc:spChg>
      </pc:sldChg>
      <pc:sldChg chg="delSp mod">
        <pc:chgData name="Gwendoline Le-Huu" userId="d6c99726-2c83-40fa-b912-5b7902e4a58e" providerId="ADAL" clId="{12992776-1E76-4F33-8E95-7B6DBB04EADF}" dt="2023-03-28T15:38:51.946" v="1" actId="478"/>
        <pc:sldMkLst>
          <pc:docMk/>
          <pc:sldMk cId="1506775081" sldId="409"/>
        </pc:sldMkLst>
        <pc:spChg chg="del">
          <ac:chgData name="Gwendoline Le-Huu" userId="d6c99726-2c83-40fa-b912-5b7902e4a58e" providerId="ADAL" clId="{12992776-1E76-4F33-8E95-7B6DBB04EADF}" dt="2023-03-28T15:38:51.946" v="1" actId="478"/>
          <ac:spMkLst>
            <pc:docMk/>
            <pc:sldMk cId="1506775081" sldId="409"/>
            <ac:spMk id="5" creationId="{F2D465B0-872F-4FF9-8220-B752327A4793}"/>
          </ac:spMkLst>
        </pc:spChg>
        <pc:spChg chg="del">
          <ac:chgData name="Gwendoline Le-Huu" userId="d6c99726-2c83-40fa-b912-5b7902e4a58e" providerId="ADAL" clId="{12992776-1E76-4F33-8E95-7B6DBB04EADF}" dt="2023-03-28T15:38:48.778" v="0" actId="478"/>
          <ac:spMkLst>
            <pc:docMk/>
            <pc:sldMk cId="1506775081" sldId="409"/>
            <ac:spMk id="22" creationId="{863D7BDB-5BC7-47FF-9BD8-4829FA1D50EE}"/>
          </ac:spMkLst>
        </pc:spChg>
      </pc:sldChg>
      <pc:sldChg chg="addSp delSp del mod">
        <pc:chgData name="Gwendoline Le-Huu" userId="d6c99726-2c83-40fa-b912-5b7902e4a58e" providerId="ADAL" clId="{12992776-1E76-4F33-8E95-7B6DBB04EADF}" dt="2023-03-28T15:45:37.568" v="143" actId="47"/>
        <pc:sldMkLst>
          <pc:docMk/>
          <pc:sldMk cId="3265392258" sldId="424"/>
        </pc:sldMkLst>
        <pc:spChg chg="add del">
          <ac:chgData name="Gwendoline Le-Huu" userId="d6c99726-2c83-40fa-b912-5b7902e4a58e" providerId="ADAL" clId="{12992776-1E76-4F33-8E95-7B6DBB04EADF}" dt="2023-03-28T15:39:20.427" v="3" actId="478"/>
          <ac:spMkLst>
            <pc:docMk/>
            <pc:sldMk cId="3265392258" sldId="424"/>
            <ac:spMk id="24" creationId="{E958417A-663F-486B-8B66-34DF48D71831}"/>
          </ac:spMkLst>
        </pc:spChg>
      </pc:sldChg>
      <pc:sldChg chg="delSp mod">
        <pc:chgData name="Gwendoline Le-Huu" userId="d6c99726-2c83-40fa-b912-5b7902e4a58e" providerId="ADAL" clId="{12992776-1E76-4F33-8E95-7B6DBB04EADF}" dt="2023-03-28T15:45:57.917" v="147" actId="478"/>
        <pc:sldMkLst>
          <pc:docMk/>
          <pc:sldMk cId="1461549061" sldId="446"/>
        </pc:sldMkLst>
        <pc:spChg chg="del">
          <ac:chgData name="Gwendoline Le-Huu" userId="d6c99726-2c83-40fa-b912-5b7902e4a58e" providerId="ADAL" clId="{12992776-1E76-4F33-8E95-7B6DBB04EADF}" dt="2023-03-28T15:45:56.160" v="146" actId="478"/>
          <ac:spMkLst>
            <pc:docMk/>
            <pc:sldMk cId="1461549061" sldId="446"/>
            <ac:spMk id="14" creationId="{46535706-005D-4410-BBC0-583869252F44}"/>
          </ac:spMkLst>
        </pc:spChg>
        <pc:spChg chg="del">
          <ac:chgData name="Gwendoline Le-Huu" userId="d6c99726-2c83-40fa-b912-5b7902e4a58e" providerId="ADAL" clId="{12992776-1E76-4F33-8E95-7B6DBB04EADF}" dt="2023-03-28T15:45:57.917" v="147" actId="478"/>
          <ac:spMkLst>
            <pc:docMk/>
            <pc:sldMk cId="1461549061" sldId="446"/>
            <ac:spMk id="16" creationId="{0885931D-D684-4F87-A031-73DB5D3F744F}"/>
          </ac:spMkLst>
        </pc:spChg>
      </pc:sldChg>
      <pc:sldChg chg="delSp mod">
        <pc:chgData name="Gwendoline Le-Huu" userId="d6c99726-2c83-40fa-b912-5b7902e4a58e" providerId="ADAL" clId="{12992776-1E76-4F33-8E95-7B6DBB04EADF}" dt="2023-03-28T15:46:01.688" v="148" actId="478"/>
        <pc:sldMkLst>
          <pc:docMk/>
          <pc:sldMk cId="1360744675" sldId="447"/>
        </pc:sldMkLst>
        <pc:spChg chg="del">
          <ac:chgData name="Gwendoline Le-Huu" userId="d6c99726-2c83-40fa-b912-5b7902e4a58e" providerId="ADAL" clId="{12992776-1E76-4F33-8E95-7B6DBB04EADF}" dt="2023-03-28T15:46:01.688" v="148" actId="478"/>
          <ac:spMkLst>
            <pc:docMk/>
            <pc:sldMk cId="1360744675" sldId="447"/>
            <ac:spMk id="18" creationId="{27904C65-EAAC-4696-9577-21B9F0D74EB8}"/>
          </ac:spMkLst>
        </pc:spChg>
      </pc:sldChg>
      <pc:sldChg chg="delSp mod">
        <pc:chgData name="Gwendoline Le-Huu" userId="d6c99726-2c83-40fa-b912-5b7902e4a58e" providerId="ADAL" clId="{12992776-1E76-4F33-8E95-7B6DBB04EADF}" dt="2023-03-28T15:46:05.038" v="149" actId="478"/>
        <pc:sldMkLst>
          <pc:docMk/>
          <pc:sldMk cId="4020030543" sldId="448"/>
        </pc:sldMkLst>
        <pc:spChg chg="del">
          <ac:chgData name="Gwendoline Le-Huu" userId="d6c99726-2c83-40fa-b912-5b7902e4a58e" providerId="ADAL" clId="{12992776-1E76-4F33-8E95-7B6DBB04EADF}" dt="2023-03-28T15:46:05.038" v="149" actId="478"/>
          <ac:spMkLst>
            <pc:docMk/>
            <pc:sldMk cId="4020030543" sldId="448"/>
            <ac:spMk id="12" creationId="{4F7DB692-9C20-4BDE-B3E0-87CC19F5A5EB}"/>
          </ac:spMkLst>
        </pc:spChg>
      </pc:sldChg>
      <pc:sldChg chg="delSp mod">
        <pc:chgData name="Gwendoline Le-Huu" userId="d6c99726-2c83-40fa-b912-5b7902e4a58e" providerId="ADAL" clId="{12992776-1E76-4F33-8E95-7B6DBB04EADF}" dt="2023-03-28T15:46:09.388" v="150" actId="478"/>
        <pc:sldMkLst>
          <pc:docMk/>
          <pc:sldMk cId="368343489" sldId="449"/>
        </pc:sldMkLst>
        <pc:spChg chg="del">
          <ac:chgData name="Gwendoline Le-Huu" userId="d6c99726-2c83-40fa-b912-5b7902e4a58e" providerId="ADAL" clId="{12992776-1E76-4F33-8E95-7B6DBB04EADF}" dt="2023-03-28T15:46:09.388" v="150" actId="478"/>
          <ac:spMkLst>
            <pc:docMk/>
            <pc:sldMk cId="368343489" sldId="449"/>
            <ac:spMk id="12" creationId="{4F7DB692-9C20-4BDE-B3E0-87CC19F5A5EB}"/>
          </ac:spMkLst>
        </pc:spChg>
      </pc:sldChg>
      <pc:sldChg chg="delSp mod">
        <pc:chgData name="Gwendoline Le-Huu" userId="d6c99726-2c83-40fa-b912-5b7902e4a58e" providerId="ADAL" clId="{12992776-1E76-4F33-8E95-7B6DBB04EADF}" dt="2023-03-28T15:46:13.231" v="151" actId="478"/>
        <pc:sldMkLst>
          <pc:docMk/>
          <pc:sldMk cId="1770890708" sldId="450"/>
        </pc:sldMkLst>
        <pc:spChg chg="del">
          <ac:chgData name="Gwendoline Le-Huu" userId="d6c99726-2c83-40fa-b912-5b7902e4a58e" providerId="ADAL" clId="{12992776-1E76-4F33-8E95-7B6DBB04EADF}" dt="2023-03-28T15:46:13.231" v="151" actId="478"/>
          <ac:spMkLst>
            <pc:docMk/>
            <pc:sldMk cId="1770890708" sldId="450"/>
            <ac:spMk id="13" creationId="{75B3FA76-477A-4229-9C0C-E6F8EC413D64}"/>
          </ac:spMkLst>
        </pc:spChg>
      </pc:sldChg>
      <pc:sldChg chg="addSp delSp modSp add mod">
        <pc:chgData name="Gwendoline Le-Huu" userId="d6c99726-2c83-40fa-b912-5b7902e4a58e" providerId="ADAL" clId="{12992776-1E76-4F33-8E95-7B6DBB04EADF}" dt="2023-03-28T15:45:25.243" v="142" actId="1076"/>
        <pc:sldMkLst>
          <pc:docMk/>
          <pc:sldMk cId="4121893998" sldId="451"/>
        </pc:sldMkLst>
        <pc:spChg chg="del">
          <ac:chgData name="Gwendoline Le-Huu" userId="d6c99726-2c83-40fa-b912-5b7902e4a58e" providerId="ADAL" clId="{12992776-1E76-4F33-8E95-7B6DBB04EADF}" dt="2023-03-28T15:43:10.372" v="104" actId="478"/>
          <ac:spMkLst>
            <pc:docMk/>
            <pc:sldMk cId="4121893998" sldId="451"/>
            <ac:spMk id="7" creationId="{3B7416AC-4355-41AF-B15E-848B2A1C2D40}"/>
          </ac:spMkLst>
        </pc:spChg>
        <pc:spChg chg="mod">
          <ac:chgData name="Gwendoline Le-Huu" userId="d6c99726-2c83-40fa-b912-5b7902e4a58e" providerId="ADAL" clId="{12992776-1E76-4F33-8E95-7B6DBB04EADF}" dt="2023-03-28T15:42:13.185" v="89" actId="20577"/>
          <ac:spMkLst>
            <pc:docMk/>
            <pc:sldMk cId="4121893998" sldId="451"/>
            <ac:spMk id="16" creationId="{F3B5FF39-7A67-4936-9800-1CD3A18A0C77}"/>
          </ac:spMkLst>
        </pc:spChg>
        <pc:spChg chg="del mod">
          <ac:chgData name="Gwendoline Le-Huu" userId="d6c99726-2c83-40fa-b912-5b7902e4a58e" providerId="ADAL" clId="{12992776-1E76-4F33-8E95-7B6DBB04EADF}" dt="2023-03-28T15:43:12.272" v="105" actId="478"/>
          <ac:spMkLst>
            <pc:docMk/>
            <pc:sldMk cId="4121893998" sldId="451"/>
            <ac:spMk id="17" creationId="{02CEAD95-9ECA-4914-8D90-58E1EEEA41F5}"/>
          </ac:spMkLst>
        </pc:spChg>
        <pc:spChg chg="mod ord">
          <ac:chgData name="Gwendoline Le-Huu" userId="d6c99726-2c83-40fa-b912-5b7902e4a58e" providerId="ADAL" clId="{12992776-1E76-4F33-8E95-7B6DBB04EADF}" dt="2023-03-28T15:45:25.243" v="142" actId="1076"/>
          <ac:spMkLst>
            <pc:docMk/>
            <pc:sldMk cId="4121893998" sldId="451"/>
            <ac:spMk id="24" creationId="{E958417A-663F-486B-8B66-34DF48D71831}"/>
          </ac:spMkLst>
        </pc:spChg>
        <pc:picChg chg="add del mod">
          <ac:chgData name="Gwendoline Le-Huu" userId="d6c99726-2c83-40fa-b912-5b7902e4a58e" providerId="ADAL" clId="{12992776-1E76-4F33-8E95-7B6DBB04EADF}" dt="2023-03-28T15:43:07.661" v="103" actId="478"/>
          <ac:picMkLst>
            <pc:docMk/>
            <pc:sldMk cId="4121893998" sldId="451"/>
            <ac:picMk id="3" creationId="{FE9C070E-3841-42E1-AB4E-83F0D5A6F394}"/>
          </ac:picMkLst>
        </pc:picChg>
        <pc:picChg chg="add mod ord">
          <ac:chgData name="Gwendoline Le-Huu" userId="d6c99726-2c83-40fa-b912-5b7902e4a58e" providerId="ADAL" clId="{12992776-1E76-4F33-8E95-7B6DBB04EADF}" dt="2023-03-28T15:44:46.874" v="129" actId="1076"/>
          <ac:picMkLst>
            <pc:docMk/>
            <pc:sldMk cId="4121893998" sldId="451"/>
            <ac:picMk id="5" creationId="{69519B48-A011-49B8-BD7D-59BF04E56195}"/>
          </ac:picMkLst>
        </pc:picChg>
        <pc:picChg chg="del">
          <ac:chgData name="Gwendoline Le-Huu" userId="d6c99726-2c83-40fa-b912-5b7902e4a58e" providerId="ADAL" clId="{12992776-1E76-4F33-8E95-7B6DBB04EADF}" dt="2023-03-28T15:40:59.578" v="13" actId="478"/>
          <ac:picMkLst>
            <pc:docMk/>
            <pc:sldMk cId="4121893998" sldId="451"/>
            <ac:picMk id="6" creationId="{794D1ECF-F0CD-4310-96E0-165F6CDB17FC}"/>
          </ac:picMkLst>
        </pc:picChg>
        <pc:picChg chg="add mod ord">
          <ac:chgData name="Gwendoline Le-Huu" userId="d6c99726-2c83-40fa-b912-5b7902e4a58e" providerId="ADAL" clId="{12992776-1E76-4F33-8E95-7B6DBB04EADF}" dt="2023-03-28T15:45:11.978" v="139" actId="1076"/>
          <ac:picMkLst>
            <pc:docMk/>
            <pc:sldMk cId="4121893998" sldId="451"/>
            <ac:picMk id="9" creationId="{E6B7F9C2-8776-4D12-83F1-C351BD11664D}"/>
          </ac:picMkLst>
        </pc:picChg>
        <pc:picChg chg="del mod">
          <ac:chgData name="Gwendoline Le-Huu" userId="d6c99726-2c83-40fa-b912-5b7902e4a58e" providerId="ADAL" clId="{12992776-1E76-4F33-8E95-7B6DBB04EADF}" dt="2023-03-28T15:43:14.196" v="106" actId="478"/>
          <ac:picMkLst>
            <pc:docMk/>
            <pc:sldMk cId="4121893998" sldId="451"/>
            <ac:picMk id="18" creationId="{3F2614CE-0ECF-46C4-9571-24E67032CC91}"/>
          </ac:picMkLst>
        </pc:picChg>
        <pc:picChg chg="add del mod">
          <ac:chgData name="Gwendoline Le-Huu" userId="d6c99726-2c83-40fa-b912-5b7902e4a58e" providerId="ADAL" clId="{12992776-1E76-4F33-8E95-7B6DBB04EADF}" dt="2023-03-28T15:43:30.671" v="113" actId="478"/>
          <ac:picMkLst>
            <pc:docMk/>
            <pc:sldMk cId="4121893998" sldId="451"/>
            <ac:picMk id="19" creationId="{96C5F2E1-A12F-4651-AAD1-6D908F83BB12}"/>
          </ac:picMkLst>
        </pc:picChg>
        <pc:picChg chg="add mod">
          <ac:chgData name="Gwendoline Le-Huu" userId="d6c99726-2c83-40fa-b912-5b7902e4a58e" providerId="ADAL" clId="{12992776-1E76-4F33-8E95-7B6DBB04EADF}" dt="2023-03-28T15:45:01.243" v="136" actId="14100"/>
          <ac:picMkLst>
            <pc:docMk/>
            <pc:sldMk cId="4121893998" sldId="451"/>
            <ac:picMk id="20" creationId="{B562C2F1-9B2F-4751-82C5-A02B532AE549}"/>
          </ac:picMkLst>
        </pc:picChg>
      </pc:sldChg>
    </pc:docChg>
  </pc:docChgLst>
  <pc:docChgLst>
    <pc:chgData name="Jean-Luc Kui" userId="878fcfaf-2892-4487-9609-2b089f297847" providerId="ADAL" clId="{F62FD178-9303-4669-A770-D2A7C86DBE0A}"/>
    <pc:docChg chg="undo redo custSel modSld">
      <pc:chgData name="Jean-Luc Kui" userId="878fcfaf-2892-4487-9609-2b089f297847" providerId="ADAL" clId="{F62FD178-9303-4669-A770-D2A7C86DBE0A}" dt="2023-04-13T16:02:14.625" v="9" actId="1035"/>
      <pc:docMkLst>
        <pc:docMk/>
      </pc:docMkLst>
      <pc:sldChg chg="modSp mod">
        <pc:chgData name="Jean-Luc Kui" userId="878fcfaf-2892-4487-9609-2b089f297847" providerId="ADAL" clId="{F62FD178-9303-4669-A770-D2A7C86DBE0A}" dt="2023-04-13T16:01:26.779" v="7" actId="20577"/>
        <pc:sldMkLst>
          <pc:docMk/>
          <pc:sldMk cId="3130695163" sldId="274"/>
        </pc:sldMkLst>
        <pc:spChg chg="mod">
          <ac:chgData name="Jean-Luc Kui" userId="878fcfaf-2892-4487-9609-2b089f297847" providerId="ADAL" clId="{F62FD178-9303-4669-A770-D2A7C86DBE0A}" dt="2023-04-13T16:01:26.779" v="7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modSp mod">
        <pc:chgData name="Jean-Luc Kui" userId="878fcfaf-2892-4487-9609-2b089f297847" providerId="ADAL" clId="{F62FD178-9303-4669-A770-D2A7C86DBE0A}" dt="2023-04-13T16:02:14.625" v="9" actId="1035"/>
        <pc:sldMkLst>
          <pc:docMk/>
          <pc:sldMk cId="4121893998" sldId="451"/>
        </pc:sldMkLst>
        <pc:spChg chg="mod">
          <ac:chgData name="Jean-Luc Kui" userId="878fcfaf-2892-4487-9609-2b089f297847" providerId="ADAL" clId="{F62FD178-9303-4669-A770-D2A7C86DBE0A}" dt="2023-04-13T16:02:14.625" v="9" actId="1035"/>
          <ac:spMkLst>
            <pc:docMk/>
            <pc:sldMk cId="4121893998" sldId="451"/>
            <ac:spMk id="24" creationId="{E958417A-663F-486B-8B66-34DF48D71831}"/>
          </ac:spMkLst>
        </pc:spChg>
      </pc:sldChg>
    </pc:docChg>
  </pc:docChgLst>
  <pc:docChgLst>
    <pc:chgData name="Jean-Luc Kui" userId="878fcfaf-2892-4487-9609-2b089f297847" providerId="ADAL" clId="{149B964B-B599-4944-85C4-67D7E282421F}"/>
    <pc:docChg chg="custSel delSld modSld">
      <pc:chgData name="Jean-Luc Kui" userId="878fcfaf-2892-4487-9609-2b089f297847" providerId="ADAL" clId="{149B964B-B599-4944-85C4-67D7E282421F}" dt="2023-10-02T15:31:46.608" v="26" actId="20577"/>
      <pc:docMkLst>
        <pc:docMk/>
      </pc:docMkLst>
      <pc:sldChg chg="modSp mod">
        <pc:chgData name="Jean-Luc Kui" userId="878fcfaf-2892-4487-9609-2b089f297847" providerId="ADAL" clId="{149B964B-B599-4944-85C4-67D7E282421F}" dt="2023-10-02T15:31:46.534" v="25" actId="20577"/>
        <pc:sldMkLst>
          <pc:docMk/>
          <pc:sldMk cId="3467511637" sldId="273"/>
        </pc:sldMkLst>
        <pc:spChg chg="mod">
          <ac:chgData name="Jean-Luc Kui" userId="878fcfaf-2892-4487-9609-2b089f297847" providerId="ADAL" clId="{149B964B-B599-4944-85C4-67D7E282421F}" dt="2023-10-02T15:31:46.534" v="25" actId="20577"/>
          <ac:spMkLst>
            <pc:docMk/>
            <pc:sldMk cId="3467511637" sldId="273"/>
            <ac:spMk id="40" creationId="{58E1E5CF-9331-449B-B2B1-018F65B2DFED}"/>
          </ac:spMkLst>
        </pc:spChg>
      </pc:sldChg>
      <pc:sldChg chg="modSp mod">
        <pc:chgData name="Jean-Luc Kui" userId="878fcfaf-2892-4487-9609-2b089f297847" providerId="ADAL" clId="{149B964B-B599-4944-85C4-67D7E282421F}" dt="2023-10-02T15:22:29.938" v="13" actId="20577"/>
        <pc:sldMkLst>
          <pc:docMk/>
          <pc:sldMk cId="3130695163" sldId="274"/>
        </pc:sldMkLst>
        <pc:spChg chg="mod">
          <ac:chgData name="Jean-Luc Kui" userId="878fcfaf-2892-4487-9609-2b089f297847" providerId="ADAL" clId="{149B964B-B599-4944-85C4-67D7E282421F}" dt="2023-10-02T15:22:29.938" v="13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del">
        <pc:chgData name="Jean-Luc Kui" userId="878fcfaf-2892-4487-9609-2b089f297847" providerId="ADAL" clId="{149B964B-B599-4944-85C4-67D7E282421F}" dt="2023-10-02T15:23:24.851" v="20" actId="2696"/>
        <pc:sldMkLst>
          <pc:docMk/>
          <pc:sldMk cId="4019774555" sldId="318"/>
        </pc:sldMkLst>
      </pc:sldChg>
      <pc:sldChg chg="modSp mod">
        <pc:chgData name="Jean-Luc Kui" userId="878fcfaf-2892-4487-9609-2b089f297847" providerId="ADAL" clId="{149B964B-B599-4944-85C4-67D7E282421F}" dt="2023-10-02T15:31:46.608" v="26" actId="20577"/>
        <pc:sldMkLst>
          <pc:docMk/>
          <pc:sldMk cId="2747958110" sldId="324"/>
        </pc:sldMkLst>
        <pc:spChg chg="mod">
          <ac:chgData name="Jean-Luc Kui" userId="878fcfaf-2892-4487-9609-2b089f297847" providerId="ADAL" clId="{149B964B-B599-4944-85C4-67D7E282421F}" dt="2023-10-02T15:31:46.608" v="26" actId="20577"/>
          <ac:spMkLst>
            <pc:docMk/>
            <pc:sldMk cId="2747958110" sldId="324"/>
            <ac:spMk id="4" creationId="{38E4BF62-DDB3-4AA1-B119-A0B13CE63692}"/>
          </ac:spMkLst>
        </pc:spChg>
      </pc:sldChg>
      <pc:sldChg chg="modSp mod">
        <pc:chgData name="Jean-Luc Kui" userId="878fcfaf-2892-4487-9609-2b089f297847" providerId="ADAL" clId="{149B964B-B599-4944-85C4-67D7E282421F}" dt="2023-10-02T15:22:41.677" v="14" actId="207"/>
        <pc:sldMkLst>
          <pc:docMk/>
          <pc:sldMk cId="1963794356" sldId="429"/>
        </pc:sldMkLst>
        <pc:spChg chg="mod">
          <ac:chgData name="Jean-Luc Kui" userId="878fcfaf-2892-4487-9609-2b089f297847" providerId="ADAL" clId="{149B964B-B599-4944-85C4-67D7E282421F}" dt="2023-10-02T15:22:41.677" v="14" actId="207"/>
          <ac:spMkLst>
            <pc:docMk/>
            <pc:sldMk cId="1963794356" sldId="429"/>
            <ac:spMk id="17" creationId="{4D5F11F4-6978-4FAC-8530-093B2F668039}"/>
          </ac:spMkLst>
        </pc:spChg>
      </pc:sldChg>
      <pc:sldChg chg="modSp mod">
        <pc:chgData name="Jean-Luc Kui" userId="878fcfaf-2892-4487-9609-2b089f297847" providerId="ADAL" clId="{149B964B-B599-4944-85C4-67D7E282421F}" dt="2023-10-02T15:22:58.515" v="18" actId="207"/>
        <pc:sldMkLst>
          <pc:docMk/>
          <pc:sldMk cId="1467530397" sldId="432"/>
        </pc:sldMkLst>
        <pc:spChg chg="mod">
          <ac:chgData name="Jean-Luc Kui" userId="878fcfaf-2892-4487-9609-2b089f297847" providerId="ADAL" clId="{149B964B-B599-4944-85C4-67D7E282421F}" dt="2023-10-02T15:22:58.515" v="18" actId="207"/>
          <ac:spMkLst>
            <pc:docMk/>
            <pc:sldMk cId="1467530397" sldId="432"/>
            <ac:spMk id="17" creationId="{4D5F11F4-6978-4FAC-8530-093B2F668039}"/>
          </ac:spMkLst>
        </pc:spChg>
      </pc:sldChg>
      <pc:sldChg chg="modSp mod">
        <pc:chgData name="Jean-Luc Kui" userId="878fcfaf-2892-4487-9609-2b089f297847" providerId="ADAL" clId="{149B964B-B599-4944-85C4-67D7E282421F}" dt="2023-10-02T15:22:49.902" v="15" actId="207"/>
        <pc:sldMkLst>
          <pc:docMk/>
          <pc:sldMk cId="2213993623" sldId="433"/>
        </pc:sldMkLst>
        <pc:spChg chg="mod">
          <ac:chgData name="Jean-Luc Kui" userId="878fcfaf-2892-4487-9609-2b089f297847" providerId="ADAL" clId="{149B964B-B599-4944-85C4-67D7E282421F}" dt="2023-10-02T15:22:49.902" v="15" actId="207"/>
          <ac:spMkLst>
            <pc:docMk/>
            <pc:sldMk cId="2213993623" sldId="433"/>
            <ac:spMk id="15" creationId="{9F6DD9E0-6514-4759-8B4B-B30BF2E0F72A}"/>
          </ac:spMkLst>
        </pc:spChg>
      </pc:sldChg>
      <pc:sldChg chg="modSp mod">
        <pc:chgData name="Jean-Luc Kui" userId="878fcfaf-2892-4487-9609-2b089f297847" providerId="ADAL" clId="{149B964B-B599-4944-85C4-67D7E282421F}" dt="2023-10-02T15:22:53.014" v="16" actId="207"/>
        <pc:sldMkLst>
          <pc:docMk/>
          <pc:sldMk cId="2034486126" sldId="434"/>
        </pc:sldMkLst>
        <pc:spChg chg="mod">
          <ac:chgData name="Jean-Luc Kui" userId="878fcfaf-2892-4487-9609-2b089f297847" providerId="ADAL" clId="{149B964B-B599-4944-85C4-67D7E282421F}" dt="2023-10-02T15:22:53.014" v="16" actId="207"/>
          <ac:spMkLst>
            <pc:docMk/>
            <pc:sldMk cId="2034486126" sldId="434"/>
            <ac:spMk id="18" creationId="{A7A1C03E-F78B-45FA-B0A1-C926BB1D8F7F}"/>
          </ac:spMkLst>
        </pc:spChg>
      </pc:sldChg>
      <pc:sldChg chg="modSp mod">
        <pc:chgData name="Jean-Luc Kui" userId="878fcfaf-2892-4487-9609-2b089f297847" providerId="ADAL" clId="{149B964B-B599-4944-85C4-67D7E282421F}" dt="2023-10-02T15:22:55.631" v="17" actId="207"/>
        <pc:sldMkLst>
          <pc:docMk/>
          <pc:sldMk cId="2036864545" sldId="435"/>
        </pc:sldMkLst>
        <pc:spChg chg="mod">
          <ac:chgData name="Jean-Luc Kui" userId="878fcfaf-2892-4487-9609-2b089f297847" providerId="ADAL" clId="{149B964B-B599-4944-85C4-67D7E282421F}" dt="2023-10-02T15:22:55.631" v="17" actId="207"/>
          <ac:spMkLst>
            <pc:docMk/>
            <pc:sldMk cId="2036864545" sldId="435"/>
            <ac:spMk id="18" creationId="{DEF872BC-8F17-441E-B272-EF10CF0C662A}"/>
          </ac:spMkLst>
        </pc:spChg>
      </pc:sldChg>
      <pc:sldChg chg="modSp mod">
        <pc:chgData name="Jean-Luc Kui" userId="878fcfaf-2892-4487-9609-2b089f297847" providerId="ADAL" clId="{149B964B-B599-4944-85C4-67D7E282421F}" dt="2023-10-02T15:31:23.577" v="22" actId="20577"/>
        <pc:sldMkLst>
          <pc:docMk/>
          <pc:sldMk cId="1770890708" sldId="450"/>
        </pc:sldMkLst>
        <pc:spChg chg="mod">
          <ac:chgData name="Jean-Luc Kui" userId="878fcfaf-2892-4487-9609-2b089f297847" providerId="ADAL" clId="{149B964B-B599-4944-85C4-67D7E282421F}" dt="2023-10-02T15:31:23.577" v="22" actId="20577"/>
          <ac:spMkLst>
            <pc:docMk/>
            <pc:sldMk cId="1770890708" sldId="450"/>
            <ac:spMk id="22" creationId="{DEE56B79-8573-49E9-A7DA-0157E0775A06}"/>
          </ac:spMkLst>
        </pc:spChg>
      </pc:sldChg>
      <pc:sldChg chg="del">
        <pc:chgData name="Jean-Luc Kui" userId="878fcfaf-2892-4487-9609-2b089f297847" providerId="ADAL" clId="{149B964B-B599-4944-85C4-67D7E282421F}" dt="2023-10-02T15:23:14.789" v="19" actId="2696"/>
        <pc:sldMkLst>
          <pc:docMk/>
          <pc:sldMk cId="2688250161" sldId="457"/>
        </pc:sldMkLst>
      </pc:sldChg>
      <pc:sldChg chg="del">
        <pc:chgData name="Jean-Luc Kui" userId="878fcfaf-2892-4487-9609-2b089f297847" providerId="ADAL" clId="{149B964B-B599-4944-85C4-67D7E282421F}" dt="2023-10-02T15:23:40.113" v="21" actId="2696"/>
        <pc:sldMkLst>
          <pc:docMk/>
          <pc:sldMk cId="3596007622" sldId="459"/>
        </pc:sldMkLst>
      </pc:sldChg>
    </pc:docChg>
  </pc:docChgLst>
  <pc:docChgLst>
    <pc:chgData name="Clémence Rason" userId="2ac9f183-abdb-42c7-be5a-9dac66a977a6" providerId="ADAL" clId="{5308B0D5-6CC0-444A-9DEB-3E34806FAFD0}"/>
    <pc:docChg chg="modSld">
      <pc:chgData name="Clémence Rason" userId="2ac9f183-abdb-42c7-be5a-9dac66a977a6" providerId="ADAL" clId="{5308B0D5-6CC0-444A-9DEB-3E34806FAFD0}" dt="2022-12-15T16:40:07.720" v="110" actId="114"/>
      <pc:docMkLst>
        <pc:docMk/>
      </pc:docMkLst>
      <pc:sldChg chg="modSp mod">
        <pc:chgData name="Clémence Rason" userId="2ac9f183-abdb-42c7-be5a-9dac66a977a6" providerId="ADAL" clId="{5308B0D5-6CC0-444A-9DEB-3E34806FAFD0}" dt="2022-12-15T16:40:07.720" v="110" actId="114"/>
        <pc:sldMkLst>
          <pc:docMk/>
          <pc:sldMk cId="3912447134" sldId="256"/>
        </pc:sldMkLst>
        <pc:spChg chg="mod">
          <ac:chgData name="Clémence Rason" userId="2ac9f183-abdb-42c7-be5a-9dac66a977a6" providerId="ADAL" clId="{5308B0D5-6CC0-444A-9DEB-3E34806FAFD0}" dt="2022-12-15T16:40:07.720" v="110" actId="114"/>
          <ac:spMkLst>
            <pc:docMk/>
            <pc:sldMk cId="3912447134" sldId="256"/>
            <ac:spMk id="5" creationId="{EE995FCF-DF89-42FC-B142-1FEC54964845}"/>
          </ac:spMkLst>
        </pc:spChg>
      </pc:sldChg>
      <pc:sldChg chg="modSp mod">
        <pc:chgData name="Clémence Rason" userId="2ac9f183-abdb-42c7-be5a-9dac66a977a6" providerId="ADAL" clId="{5308B0D5-6CC0-444A-9DEB-3E34806FAFD0}" dt="2022-12-15T16:39:54.872" v="95" actId="20577"/>
        <pc:sldMkLst>
          <pc:docMk/>
          <pc:sldMk cId="3130695163" sldId="274"/>
        </pc:sldMkLst>
        <pc:spChg chg="mod">
          <ac:chgData name="Clémence Rason" userId="2ac9f183-abdb-42c7-be5a-9dac66a977a6" providerId="ADAL" clId="{5308B0D5-6CC0-444A-9DEB-3E34806FAFD0}" dt="2022-12-15T16:39:54.872" v="95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modSp mod">
        <pc:chgData name="Clémence Rason" userId="2ac9f183-abdb-42c7-be5a-9dac66a977a6" providerId="ADAL" clId="{5308B0D5-6CC0-444A-9DEB-3E34806FAFD0}" dt="2022-12-15T16:39:22.808" v="86" actId="207"/>
        <pc:sldMkLst>
          <pc:docMk/>
          <pc:sldMk cId="2623068021" sldId="319"/>
        </pc:sldMkLst>
        <pc:spChg chg="mod">
          <ac:chgData name="Clémence Rason" userId="2ac9f183-abdb-42c7-be5a-9dac66a977a6" providerId="ADAL" clId="{5308B0D5-6CC0-444A-9DEB-3E34806FAFD0}" dt="2022-12-15T16:39:22.808" v="86" actId="207"/>
          <ac:spMkLst>
            <pc:docMk/>
            <pc:sldMk cId="2623068021" sldId="319"/>
            <ac:spMk id="13" creationId="{BB68E4F5-C12E-4BAE-A075-6D9F5C6593BE}"/>
          </ac:spMkLst>
        </pc:spChg>
      </pc:sldChg>
      <pc:sldChg chg="modSp mod">
        <pc:chgData name="Clémence Rason" userId="2ac9f183-abdb-42c7-be5a-9dac66a977a6" providerId="ADAL" clId="{5308B0D5-6CC0-444A-9DEB-3E34806FAFD0}" dt="2022-12-15T16:39:27.303" v="87" actId="207"/>
        <pc:sldMkLst>
          <pc:docMk/>
          <pc:sldMk cId="2183614337" sldId="320"/>
        </pc:sldMkLst>
        <pc:spChg chg="mod">
          <ac:chgData name="Clémence Rason" userId="2ac9f183-abdb-42c7-be5a-9dac66a977a6" providerId="ADAL" clId="{5308B0D5-6CC0-444A-9DEB-3E34806FAFD0}" dt="2022-12-15T16:39:27.303" v="87" actId="207"/>
          <ac:spMkLst>
            <pc:docMk/>
            <pc:sldMk cId="2183614337" sldId="320"/>
            <ac:spMk id="13" creationId="{BB68E4F5-C12E-4BAE-A075-6D9F5C6593BE}"/>
          </ac:spMkLst>
        </pc:spChg>
      </pc:sldChg>
      <pc:sldChg chg="modSp mod">
        <pc:chgData name="Clémence Rason" userId="2ac9f183-abdb-42c7-be5a-9dac66a977a6" providerId="ADAL" clId="{5308B0D5-6CC0-444A-9DEB-3E34806FAFD0}" dt="2022-12-15T16:39:32.369" v="88" actId="207"/>
        <pc:sldMkLst>
          <pc:docMk/>
          <pc:sldMk cId="361584801" sldId="321"/>
        </pc:sldMkLst>
        <pc:spChg chg="mod">
          <ac:chgData name="Clémence Rason" userId="2ac9f183-abdb-42c7-be5a-9dac66a977a6" providerId="ADAL" clId="{5308B0D5-6CC0-444A-9DEB-3E34806FAFD0}" dt="2022-12-15T16:39:32.369" v="88" actId="207"/>
          <ac:spMkLst>
            <pc:docMk/>
            <pc:sldMk cId="361584801" sldId="321"/>
            <ac:spMk id="13" creationId="{BB68E4F5-C12E-4BAE-A075-6D9F5C6593BE}"/>
          </ac:spMkLst>
        </pc:spChg>
      </pc:sldChg>
      <pc:sldChg chg="modSp mod">
        <pc:chgData name="Clémence Rason" userId="2ac9f183-abdb-42c7-be5a-9dac66a977a6" providerId="ADAL" clId="{5308B0D5-6CC0-444A-9DEB-3E34806FAFD0}" dt="2022-12-15T16:38:00.297" v="4" actId="113"/>
        <pc:sldMkLst>
          <pc:docMk/>
          <pc:sldMk cId="2777260450" sldId="335"/>
        </pc:sldMkLst>
        <pc:spChg chg="mod">
          <ac:chgData name="Clémence Rason" userId="2ac9f183-abdb-42c7-be5a-9dac66a977a6" providerId="ADAL" clId="{5308B0D5-6CC0-444A-9DEB-3E34806FAFD0}" dt="2022-12-15T16:38:00.297" v="4" actId="113"/>
          <ac:spMkLst>
            <pc:docMk/>
            <pc:sldMk cId="2777260450" sldId="335"/>
            <ac:spMk id="20" creationId="{E0399314-3C7D-4152-9AD0-2D130D60BCB8}"/>
          </ac:spMkLst>
        </pc:spChg>
      </pc:sldChg>
      <pc:sldChg chg="modSp mod">
        <pc:chgData name="Clémence Rason" userId="2ac9f183-abdb-42c7-be5a-9dac66a977a6" providerId="ADAL" clId="{5308B0D5-6CC0-444A-9DEB-3E34806FAFD0}" dt="2022-12-15T16:38:14.636" v="5" actId="207"/>
        <pc:sldMkLst>
          <pc:docMk/>
          <pc:sldMk cId="1398601796" sldId="336"/>
        </pc:sldMkLst>
        <pc:spChg chg="mod">
          <ac:chgData name="Clémence Rason" userId="2ac9f183-abdb-42c7-be5a-9dac66a977a6" providerId="ADAL" clId="{5308B0D5-6CC0-444A-9DEB-3E34806FAFD0}" dt="2022-12-15T16:38:14.636" v="5" actId="207"/>
          <ac:spMkLst>
            <pc:docMk/>
            <pc:sldMk cId="1398601796" sldId="336"/>
            <ac:spMk id="10" creationId="{13DD74D4-015B-4ED1-8E1B-9A719ADDBC29}"/>
          </ac:spMkLst>
        </pc:spChg>
      </pc:sldChg>
      <pc:sldChg chg="modSp mod">
        <pc:chgData name="Clémence Rason" userId="2ac9f183-abdb-42c7-be5a-9dac66a977a6" providerId="ADAL" clId="{5308B0D5-6CC0-444A-9DEB-3E34806FAFD0}" dt="2022-12-15T16:37:09.562" v="0" actId="207"/>
        <pc:sldMkLst>
          <pc:docMk/>
          <pc:sldMk cId="3120412831" sldId="415"/>
        </pc:sldMkLst>
        <pc:spChg chg="mod">
          <ac:chgData name="Clémence Rason" userId="2ac9f183-abdb-42c7-be5a-9dac66a977a6" providerId="ADAL" clId="{5308B0D5-6CC0-444A-9DEB-3E34806FAFD0}" dt="2022-12-15T16:37:09.562" v="0" actId="207"/>
          <ac:spMkLst>
            <pc:docMk/>
            <pc:sldMk cId="3120412831" sldId="415"/>
            <ac:spMk id="13" creationId="{BB68E4F5-C12E-4BAE-A075-6D9F5C6593BE}"/>
          </ac:spMkLst>
        </pc:spChg>
      </pc:sldChg>
      <pc:sldChg chg="modSp mod">
        <pc:chgData name="Clémence Rason" userId="2ac9f183-abdb-42c7-be5a-9dac66a977a6" providerId="ADAL" clId="{5308B0D5-6CC0-444A-9DEB-3E34806FAFD0}" dt="2022-12-15T16:39:02.934" v="85" actId="207"/>
        <pc:sldMkLst>
          <pc:docMk/>
          <pc:sldMk cId="3530687376" sldId="426"/>
        </pc:sldMkLst>
        <pc:spChg chg="mod">
          <ac:chgData name="Clémence Rason" userId="2ac9f183-abdb-42c7-be5a-9dac66a977a6" providerId="ADAL" clId="{5308B0D5-6CC0-444A-9DEB-3E34806FAFD0}" dt="2022-12-15T16:39:02.934" v="85" actId="207"/>
          <ac:spMkLst>
            <pc:docMk/>
            <pc:sldMk cId="3530687376" sldId="426"/>
            <ac:spMk id="20" creationId="{E0399314-3C7D-4152-9AD0-2D130D60BCB8}"/>
          </ac:spMkLst>
        </pc:spChg>
      </pc:sldChg>
      <pc:sldChg chg="modSp mod">
        <pc:chgData name="Clémence Rason" userId="2ac9f183-abdb-42c7-be5a-9dac66a977a6" providerId="ADAL" clId="{5308B0D5-6CC0-444A-9DEB-3E34806FAFD0}" dt="2022-12-15T16:39:36.863" v="89" actId="207"/>
        <pc:sldMkLst>
          <pc:docMk/>
          <pc:sldMk cId="343199515" sldId="431"/>
        </pc:sldMkLst>
        <pc:spChg chg="mod">
          <ac:chgData name="Clémence Rason" userId="2ac9f183-abdb-42c7-be5a-9dac66a977a6" providerId="ADAL" clId="{5308B0D5-6CC0-444A-9DEB-3E34806FAFD0}" dt="2022-12-15T16:39:36.863" v="89" actId="207"/>
          <ac:spMkLst>
            <pc:docMk/>
            <pc:sldMk cId="343199515" sldId="431"/>
            <ac:spMk id="13" creationId="{BB68E4F5-C12E-4BAE-A075-6D9F5C6593BE}"/>
          </ac:spMkLst>
        </pc:spChg>
      </pc:sldChg>
      <pc:sldChg chg="modSp mod">
        <pc:chgData name="Clémence Rason" userId="2ac9f183-abdb-42c7-be5a-9dac66a977a6" providerId="ADAL" clId="{5308B0D5-6CC0-444A-9DEB-3E34806FAFD0}" dt="2022-12-15T16:39:45.139" v="90" actId="207"/>
        <pc:sldMkLst>
          <pc:docMk/>
          <pc:sldMk cId="2213993623" sldId="433"/>
        </pc:sldMkLst>
        <pc:spChg chg="mod">
          <ac:chgData name="Clémence Rason" userId="2ac9f183-abdb-42c7-be5a-9dac66a977a6" providerId="ADAL" clId="{5308B0D5-6CC0-444A-9DEB-3E34806FAFD0}" dt="2022-12-15T16:39:45.139" v="90" actId="207"/>
          <ac:spMkLst>
            <pc:docMk/>
            <pc:sldMk cId="2213993623" sldId="433"/>
            <ac:spMk id="15" creationId="{9F6DD9E0-6514-4759-8B4B-B30BF2E0F72A}"/>
          </ac:spMkLst>
        </pc:spChg>
      </pc:sldChg>
      <pc:sldChg chg="modSp mod">
        <pc:chgData name="Clémence Rason" userId="2ac9f183-abdb-42c7-be5a-9dac66a977a6" providerId="ADAL" clId="{5308B0D5-6CC0-444A-9DEB-3E34806FAFD0}" dt="2022-12-15T16:39:48.892" v="91" actId="207"/>
        <pc:sldMkLst>
          <pc:docMk/>
          <pc:sldMk cId="2036864545" sldId="435"/>
        </pc:sldMkLst>
        <pc:spChg chg="mod">
          <ac:chgData name="Clémence Rason" userId="2ac9f183-abdb-42c7-be5a-9dac66a977a6" providerId="ADAL" clId="{5308B0D5-6CC0-444A-9DEB-3E34806FAFD0}" dt="2022-12-15T16:39:48.892" v="91" actId="207"/>
          <ac:spMkLst>
            <pc:docMk/>
            <pc:sldMk cId="2036864545" sldId="435"/>
            <ac:spMk id="18" creationId="{DEF872BC-8F17-441E-B272-EF10CF0C662A}"/>
          </ac:spMkLst>
        </pc:spChg>
      </pc:sldChg>
      <pc:sldChg chg="modSp mod">
        <pc:chgData name="Clémence Rason" userId="2ac9f183-abdb-42c7-be5a-9dac66a977a6" providerId="ADAL" clId="{5308B0D5-6CC0-444A-9DEB-3E34806FAFD0}" dt="2022-12-15T16:38:53.570" v="84" actId="20577"/>
        <pc:sldMkLst>
          <pc:docMk/>
          <pc:sldMk cId="1695123007" sldId="441"/>
        </pc:sldMkLst>
        <pc:spChg chg="mod">
          <ac:chgData name="Clémence Rason" userId="2ac9f183-abdb-42c7-be5a-9dac66a977a6" providerId="ADAL" clId="{5308B0D5-6CC0-444A-9DEB-3E34806FAFD0}" dt="2022-12-15T16:38:53.570" v="84" actId="20577"/>
          <ac:spMkLst>
            <pc:docMk/>
            <pc:sldMk cId="1695123007" sldId="441"/>
            <ac:spMk id="10" creationId="{13DD74D4-015B-4ED1-8E1B-9A719ADDBC29}"/>
          </ac:spMkLst>
        </pc:spChg>
      </pc:sldChg>
      <pc:sldChg chg="modSp mod">
        <pc:chgData name="Clémence Rason" userId="2ac9f183-abdb-42c7-be5a-9dac66a977a6" providerId="ADAL" clId="{5308B0D5-6CC0-444A-9DEB-3E34806FAFD0}" dt="2022-12-15T16:38:23.990" v="25" actId="1035"/>
        <pc:sldMkLst>
          <pc:docMk/>
          <pc:sldMk cId="700194384" sldId="442"/>
        </pc:sldMkLst>
        <pc:spChg chg="mod">
          <ac:chgData name="Clémence Rason" userId="2ac9f183-abdb-42c7-be5a-9dac66a977a6" providerId="ADAL" clId="{5308B0D5-6CC0-444A-9DEB-3E34806FAFD0}" dt="2022-12-15T16:38:23.990" v="25" actId="1035"/>
          <ac:spMkLst>
            <pc:docMk/>
            <pc:sldMk cId="700194384" sldId="442"/>
            <ac:spMk id="20" creationId="{E0399314-3C7D-4152-9AD0-2D130D60BCB8}"/>
          </ac:spMkLst>
        </pc:spChg>
      </pc:sldChg>
    </pc:docChg>
  </pc:docChgLst>
  <pc:docChgLst>
    <pc:chgData name="Gwendoline Le-Huu" userId="d6c99726-2c83-40fa-b912-5b7902e4a58e" providerId="ADAL" clId="{A56D5FB4-5A49-42BE-A7BD-36BE211F4B62}"/>
    <pc:docChg chg="undo custSel addSld delSld modSld sldOrd">
      <pc:chgData name="Gwendoline Le-Huu" userId="d6c99726-2c83-40fa-b912-5b7902e4a58e" providerId="ADAL" clId="{A56D5FB4-5A49-42BE-A7BD-36BE211F4B62}" dt="2022-09-20T09:57:38.042" v="2127" actId="1076"/>
      <pc:docMkLst>
        <pc:docMk/>
      </pc:docMkLst>
      <pc:sldChg chg="modSp mod">
        <pc:chgData name="Gwendoline Le-Huu" userId="d6c99726-2c83-40fa-b912-5b7902e4a58e" providerId="ADAL" clId="{A56D5FB4-5A49-42BE-A7BD-36BE211F4B62}" dt="2022-09-19T16:04:32.599" v="867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A56D5FB4-5A49-42BE-A7BD-36BE211F4B62}" dt="2022-09-19T16:04:32.599" v="867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 mod">
        <pc:chgData name="Gwendoline Le-Huu" userId="d6c99726-2c83-40fa-b912-5b7902e4a58e" providerId="ADAL" clId="{A56D5FB4-5A49-42BE-A7BD-36BE211F4B62}" dt="2022-09-19T15:09:20.341" v="843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A56D5FB4-5A49-42BE-A7BD-36BE211F4B62}" dt="2022-09-19T15:09:20.341" v="843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delSp mod">
        <pc:chgData name="Gwendoline Le-Huu" userId="d6c99726-2c83-40fa-b912-5b7902e4a58e" providerId="ADAL" clId="{A56D5FB4-5A49-42BE-A7BD-36BE211F4B62}" dt="2022-09-19T14:43:16.313" v="541" actId="478"/>
        <pc:sldMkLst>
          <pc:docMk/>
          <pc:sldMk cId="2623068021" sldId="319"/>
        </pc:sldMkLst>
        <pc:spChg chg="del">
          <ac:chgData name="Gwendoline Le-Huu" userId="d6c99726-2c83-40fa-b912-5b7902e4a58e" providerId="ADAL" clId="{A56D5FB4-5A49-42BE-A7BD-36BE211F4B62}" dt="2022-09-19T14:43:16.313" v="541" actId="478"/>
          <ac:spMkLst>
            <pc:docMk/>
            <pc:sldMk cId="2623068021" sldId="319"/>
            <ac:spMk id="14" creationId="{B43714CF-EF56-4994-A159-90DF100823F0}"/>
          </ac:spMkLst>
        </pc:spChg>
        <pc:spChg chg="del">
          <ac:chgData name="Gwendoline Le-Huu" userId="d6c99726-2c83-40fa-b912-5b7902e4a58e" providerId="ADAL" clId="{A56D5FB4-5A49-42BE-A7BD-36BE211F4B62}" dt="2022-09-19T14:43:14.609" v="540" actId="478"/>
          <ac:spMkLst>
            <pc:docMk/>
            <pc:sldMk cId="2623068021" sldId="319"/>
            <ac:spMk id="15" creationId="{B5C0E039-34B8-4A6C-A9EA-659CCF598A20}"/>
          </ac:spMkLst>
        </pc:spChg>
      </pc:sldChg>
      <pc:sldChg chg="delSp mod">
        <pc:chgData name="Gwendoline Le-Huu" userId="d6c99726-2c83-40fa-b912-5b7902e4a58e" providerId="ADAL" clId="{A56D5FB4-5A49-42BE-A7BD-36BE211F4B62}" dt="2022-09-19T14:43:26.080" v="543" actId="478"/>
        <pc:sldMkLst>
          <pc:docMk/>
          <pc:sldMk cId="2183614337" sldId="320"/>
        </pc:sldMkLst>
        <pc:spChg chg="del">
          <ac:chgData name="Gwendoline Le-Huu" userId="d6c99726-2c83-40fa-b912-5b7902e4a58e" providerId="ADAL" clId="{A56D5FB4-5A49-42BE-A7BD-36BE211F4B62}" dt="2022-09-19T14:43:26.080" v="543" actId="478"/>
          <ac:spMkLst>
            <pc:docMk/>
            <pc:sldMk cId="2183614337" sldId="320"/>
            <ac:spMk id="15" creationId="{6B68B1F2-21E1-45C7-BE56-FFBC1448AFA6}"/>
          </ac:spMkLst>
        </pc:spChg>
        <pc:spChg chg="del">
          <ac:chgData name="Gwendoline Le-Huu" userId="d6c99726-2c83-40fa-b912-5b7902e4a58e" providerId="ADAL" clId="{A56D5FB4-5A49-42BE-A7BD-36BE211F4B62}" dt="2022-09-19T14:43:24.804" v="542" actId="478"/>
          <ac:spMkLst>
            <pc:docMk/>
            <pc:sldMk cId="2183614337" sldId="320"/>
            <ac:spMk id="16" creationId="{C4EA7F91-6842-452D-91AD-150C34AD106A}"/>
          </ac:spMkLst>
        </pc:spChg>
      </pc:sldChg>
      <pc:sldChg chg="delSp mod">
        <pc:chgData name="Gwendoline Le-Huu" userId="d6c99726-2c83-40fa-b912-5b7902e4a58e" providerId="ADAL" clId="{A56D5FB4-5A49-42BE-A7BD-36BE211F4B62}" dt="2022-09-19T14:43:30.802" v="545" actId="478"/>
        <pc:sldMkLst>
          <pc:docMk/>
          <pc:sldMk cId="361584801" sldId="321"/>
        </pc:sldMkLst>
        <pc:spChg chg="del">
          <ac:chgData name="Gwendoline Le-Huu" userId="d6c99726-2c83-40fa-b912-5b7902e4a58e" providerId="ADAL" clId="{A56D5FB4-5A49-42BE-A7BD-36BE211F4B62}" dt="2022-09-19T14:43:30.802" v="545" actId="478"/>
          <ac:spMkLst>
            <pc:docMk/>
            <pc:sldMk cId="361584801" sldId="321"/>
            <ac:spMk id="14" creationId="{D56A50D5-5398-4B3E-B7DB-83153BFE7A05}"/>
          </ac:spMkLst>
        </pc:spChg>
        <pc:spChg chg="del">
          <ac:chgData name="Gwendoline Le-Huu" userId="d6c99726-2c83-40fa-b912-5b7902e4a58e" providerId="ADAL" clId="{A56D5FB4-5A49-42BE-A7BD-36BE211F4B62}" dt="2022-09-19T14:43:29.791" v="544" actId="478"/>
          <ac:spMkLst>
            <pc:docMk/>
            <pc:sldMk cId="361584801" sldId="321"/>
            <ac:spMk id="15" creationId="{BAAB3573-1A89-4A26-A245-27254836BCCF}"/>
          </ac:spMkLst>
        </pc:spChg>
      </pc:sldChg>
      <pc:sldChg chg="addSp delSp modSp mod">
        <pc:chgData name="Gwendoline Le-Huu" userId="d6c99726-2c83-40fa-b912-5b7902e4a58e" providerId="ADAL" clId="{A56D5FB4-5A49-42BE-A7BD-36BE211F4B62}" dt="2022-09-19T14:42:20.789" v="536" actId="1076"/>
        <pc:sldMkLst>
          <pc:docMk/>
          <pc:sldMk cId="4133969825" sldId="334"/>
        </pc:sldMkLst>
        <pc:spChg chg="mod">
          <ac:chgData name="Gwendoline Le-Huu" userId="d6c99726-2c83-40fa-b912-5b7902e4a58e" providerId="ADAL" clId="{A56D5FB4-5A49-42BE-A7BD-36BE211F4B62}" dt="2022-09-19T14:42:09.154" v="533"/>
          <ac:spMkLst>
            <pc:docMk/>
            <pc:sldMk cId="4133969825" sldId="334"/>
            <ac:spMk id="14" creationId="{F4868EE4-D7E4-4977-9F2E-19805061B0C7}"/>
          </ac:spMkLst>
        </pc:spChg>
        <pc:spChg chg="mod">
          <ac:chgData name="Gwendoline Le-Huu" userId="d6c99726-2c83-40fa-b912-5b7902e4a58e" providerId="ADAL" clId="{A56D5FB4-5A49-42BE-A7BD-36BE211F4B62}" dt="2022-09-19T14:42:09.154" v="533"/>
          <ac:spMkLst>
            <pc:docMk/>
            <pc:sldMk cId="4133969825" sldId="334"/>
            <ac:spMk id="16" creationId="{B3FADE62-199F-466C-AB77-DDBB8AEED64B}"/>
          </ac:spMkLst>
        </pc:spChg>
        <pc:spChg chg="mod">
          <ac:chgData name="Gwendoline Le-Huu" userId="d6c99726-2c83-40fa-b912-5b7902e4a58e" providerId="ADAL" clId="{A56D5FB4-5A49-42BE-A7BD-36BE211F4B62}" dt="2022-09-19T14:42:20.789" v="536" actId="1076"/>
          <ac:spMkLst>
            <pc:docMk/>
            <pc:sldMk cId="4133969825" sldId="334"/>
            <ac:spMk id="20" creationId="{E0399314-3C7D-4152-9AD0-2D130D60BCB8}"/>
          </ac:spMkLst>
        </pc:spChg>
        <pc:grpChg chg="add mod">
          <ac:chgData name="Gwendoline Le-Huu" userId="d6c99726-2c83-40fa-b912-5b7902e4a58e" providerId="ADAL" clId="{A56D5FB4-5A49-42BE-A7BD-36BE211F4B62}" dt="2022-09-19T14:42:12.806" v="534" actId="1076"/>
          <ac:grpSpMkLst>
            <pc:docMk/>
            <pc:sldMk cId="4133969825" sldId="334"/>
            <ac:grpSpMk id="13" creationId="{F339BB78-3556-42EE-8E52-AC4387481811}"/>
          </ac:grpSpMkLst>
        </pc:grpChg>
        <pc:picChg chg="del">
          <ac:chgData name="Gwendoline Le-Huu" userId="d6c99726-2c83-40fa-b912-5b7902e4a58e" providerId="ADAL" clId="{A56D5FB4-5A49-42BE-A7BD-36BE211F4B62}" dt="2022-09-19T14:41:56.580" v="531" actId="478"/>
          <ac:picMkLst>
            <pc:docMk/>
            <pc:sldMk cId="4133969825" sldId="334"/>
            <ac:picMk id="10" creationId="{1A9D899A-E922-4008-BBE2-DBF96C7180CD}"/>
          </ac:picMkLst>
        </pc:picChg>
        <pc:picChg chg="add mod">
          <ac:chgData name="Gwendoline Le-Huu" userId="d6c99726-2c83-40fa-b912-5b7902e4a58e" providerId="ADAL" clId="{A56D5FB4-5A49-42BE-A7BD-36BE211F4B62}" dt="2022-09-19T14:41:57.061" v="532"/>
          <ac:picMkLst>
            <pc:docMk/>
            <pc:sldMk cId="4133969825" sldId="334"/>
            <ac:picMk id="12" creationId="{7FDA548B-F2CB-4B3C-B56E-460B9F786A03}"/>
          </ac:picMkLst>
        </pc:picChg>
      </pc:sldChg>
      <pc:sldChg chg="addSp delSp modSp mod">
        <pc:chgData name="Gwendoline Le-Huu" userId="d6c99726-2c83-40fa-b912-5b7902e4a58e" providerId="ADAL" clId="{A56D5FB4-5A49-42BE-A7BD-36BE211F4B62}" dt="2022-09-20T09:55:35.241" v="2121" actId="20577"/>
        <pc:sldMkLst>
          <pc:docMk/>
          <pc:sldMk cId="2777260450" sldId="335"/>
        </pc:sldMkLst>
        <pc:spChg chg="mod">
          <ac:chgData name="Gwendoline Le-Huu" userId="d6c99726-2c83-40fa-b912-5b7902e4a58e" providerId="ADAL" clId="{A56D5FB4-5A49-42BE-A7BD-36BE211F4B62}" dt="2022-09-20T09:55:35.241" v="2121" actId="20577"/>
          <ac:spMkLst>
            <pc:docMk/>
            <pc:sldMk cId="2777260450" sldId="335"/>
            <ac:spMk id="20" creationId="{E0399314-3C7D-4152-9AD0-2D130D60BCB8}"/>
          </ac:spMkLst>
        </pc:spChg>
        <pc:picChg chg="del">
          <ac:chgData name="Gwendoline Le-Huu" userId="d6c99726-2c83-40fa-b912-5b7902e4a58e" providerId="ADAL" clId="{A56D5FB4-5A49-42BE-A7BD-36BE211F4B62}" dt="2022-09-20T08:11:48.529" v="1990" actId="478"/>
          <ac:picMkLst>
            <pc:docMk/>
            <pc:sldMk cId="2777260450" sldId="335"/>
            <ac:picMk id="2" creationId="{B17F58F7-98FC-469A-BCC6-747D0772CC2A}"/>
          </ac:picMkLst>
        </pc:picChg>
        <pc:picChg chg="add mod">
          <ac:chgData name="Gwendoline Le-Huu" userId="d6c99726-2c83-40fa-b912-5b7902e4a58e" providerId="ADAL" clId="{A56D5FB4-5A49-42BE-A7BD-36BE211F4B62}" dt="2022-09-20T09:53:44.580" v="2001"/>
          <ac:picMkLst>
            <pc:docMk/>
            <pc:sldMk cId="2777260450" sldId="335"/>
            <ac:picMk id="10" creationId="{FFA9608A-80AE-43E0-8541-1CCD4B737B83}"/>
          </ac:picMkLst>
        </pc:picChg>
      </pc:sldChg>
      <pc:sldChg chg="ord">
        <pc:chgData name="Gwendoline Le-Huu" userId="d6c99726-2c83-40fa-b912-5b7902e4a58e" providerId="ADAL" clId="{A56D5FB4-5A49-42BE-A7BD-36BE211F4B62}" dt="2022-09-20T09:55:45.222" v="2124" actId="20578"/>
        <pc:sldMkLst>
          <pc:docMk/>
          <pc:sldMk cId="1398601796" sldId="336"/>
        </pc:sldMkLst>
      </pc:sldChg>
      <pc:sldChg chg="addSp delSp modSp mod">
        <pc:chgData name="Gwendoline Le-Huu" userId="d6c99726-2c83-40fa-b912-5b7902e4a58e" providerId="ADAL" clId="{A56D5FB4-5A49-42BE-A7BD-36BE211F4B62}" dt="2022-09-19T14:29:38.837" v="56" actId="207"/>
        <pc:sldMkLst>
          <pc:docMk/>
          <pc:sldMk cId="2832796765" sldId="358"/>
        </pc:sldMkLst>
        <pc:spChg chg="del">
          <ac:chgData name="Gwendoline Le-Huu" userId="d6c99726-2c83-40fa-b912-5b7902e4a58e" providerId="ADAL" clId="{A56D5FB4-5A49-42BE-A7BD-36BE211F4B62}" dt="2022-09-19T14:19:53.616" v="1" actId="478"/>
          <ac:spMkLst>
            <pc:docMk/>
            <pc:sldMk cId="2832796765" sldId="358"/>
            <ac:spMk id="14" creationId="{9A00F506-1A6C-4DCE-825B-28A6DD020BEC}"/>
          </ac:spMkLst>
        </pc:spChg>
        <pc:spChg chg="mod">
          <ac:chgData name="Gwendoline Le-Huu" userId="d6c99726-2c83-40fa-b912-5b7902e4a58e" providerId="ADAL" clId="{A56D5FB4-5A49-42BE-A7BD-36BE211F4B62}" dt="2022-09-19T14:29:38.837" v="56" actId="207"/>
          <ac:spMkLst>
            <pc:docMk/>
            <pc:sldMk cId="2832796765" sldId="358"/>
            <ac:spMk id="15" creationId="{F7ECB9B8-BDE5-4808-8661-7280F299C0AE}"/>
          </ac:spMkLst>
        </pc:spChg>
        <pc:spChg chg="mod">
          <ac:chgData name="Gwendoline Le-Huu" userId="d6c99726-2c83-40fa-b912-5b7902e4a58e" providerId="ADAL" clId="{A56D5FB4-5A49-42BE-A7BD-36BE211F4B62}" dt="2022-09-19T14:20:16.868" v="3"/>
          <ac:spMkLst>
            <pc:docMk/>
            <pc:sldMk cId="2832796765" sldId="358"/>
            <ac:spMk id="17" creationId="{F9C9C441-3991-42DA-BDB1-C9DF08DB3FC0}"/>
          </ac:spMkLst>
        </pc:spChg>
        <pc:spChg chg="mod">
          <ac:chgData name="Gwendoline Le-Huu" userId="d6c99726-2c83-40fa-b912-5b7902e4a58e" providerId="ADAL" clId="{A56D5FB4-5A49-42BE-A7BD-36BE211F4B62}" dt="2022-09-19T14:20:16.868" v="3"/>
          <ac:spMkLst>
            <pc:docMk/>
            <pc:sldMk cId="2832796765" sldId="358"/>
            <ac:spMk id="18" creationId="{A12DE2CE-39B0-45D4-A690-2E8FAEAE6D69}"/>
          </ac:spMkLst>
        </pc:spChg>
        <pc:grpChg chg="add mod">
          <ac:chgData name="Gwendoline Le-Huu" userId="d6c99726-2c83-40fa-b912-5b7902e4a58e" providerId="ADAL" clId="{A56D5FB4-5A49-42BE-A7BD-36BE211F4B62}" dt="2022-09-19T14:20:21.248" v="4" actId="1076"/>
          <ac:grpSpMkLst>
            <pc:docMk/>
            <pc:sldMk cId="2832796765" sldId="358"/>
            <ac:grpSpMk id="16" creationId="{1BE0E976-CDDA-4D11-B13B-7D06D910ABC0}"/>
          </ac:grpSpMkLst>
        </pc:grpChg>
      </pc:sldChg>
      <pc:sldChg chg="del">
        <pc:chgData name="Gwendoline Le-Huu" userId="d6c99726-2c83-40fa-b912-5b7902e4a58e" providerId="ADAL" clId="{A56D5FB4-5A49-42BE-A7BD-36BE211F4B62}" dt="2022-09-20T08:12:12.283" v="1993" actId="47"/>
        <pc:sldMkLst>
          <pc:docMk/>
          <pc:sldMk cId="4143656717" sldId="360"/>
        </pc:sldMkLst>
      </pc:sldChg>
      <pc:sldChg chg="del">
        <pc:chgData name="Gwendoline Le-Huu" userId="d6c99726-2c83-40fa-b912-5b7902e4a58e" providerId="ADAL" clId="{A56D5FB4-5A49-42BE-A7BD-36BE211F4B62}" dt="2022-09-20T08:12:13.759" v="1994" actId="47"/>
        <pc:sldMkLst>
          <pc:docMk/>
          <pc:sldMk cId="3138647773" sldId="361"/>
        </pc:sldMkLst>
      </pc:sldChg>
      <pc:sldChg chg="modSp mod">
        <pc:chgData name="Gwendoline Le-Huu" userId="d6c99726-2c83-40fa-b912-5b7902e4a58e" providerId="ADAL" clId="{A56D5FB4-5A49-42BE-A7BD-36BE211F4B62}" dt="2022-09-19T14:39:10.521" v="382" actId="20577"/>
        <pc:sldMkLst>
          <pc:docMk/>
          <pc:sldMk cId="4243187880" sldId="362"/>
        </pc:sldMkLst>
        <pc:spChg chg="mod">
          <ac:chgData name="Gwendoline Le-Huu" userId="d6c99726-2c83-40fa-b912-5b7902e4a58e" providerId="ADAL" clId="{A56D5FB4-5A49-42BE-A7BD-36BE211F4B62}" dt="2022-09-19T14:39:10.521" v="382" actId="20577"/>
          <ac:spMkLst>
            <pc:docMk/>
            <pc:sldMk cId="4243187880" sldId="362"/>
            <ac:spMk id="5" creationId="{103EF506-382F-4199-A784-FFCC73A3CC1B}"/>
          </ac:spMkLst>
        </pc:spChg>
      </pc:sldChg>
      <pc:sldChg chg="addSp delSp modSp mod">
        <pc:chgData name="Gwendoline Le-Huu" userId="d6c99726-2c83-40fa-b912-5b7902e4a58e" providerId="ADAL" clId="{A56D5FB4-5A49-42BE-A7BD-36BE211F4B62}" dt="2022-09-19T14:39:33.090" v="384" actId="1076"/>
        <pc:sldMkLst>
          <pc:docMk/>
          <pc:sldMk cId="720741407" sldId="363"/>
        </pc:sldMkLst>
        <pc:spChg chg="mod">
          <ac:chgData name="Gwendoline Le-Huu" userId="d6c99726-2c83-40fa-b912-5b7902e4a58e" providerId="ADAL" clId="{A56D5FB4-5A49-42BE-A7BD-36BE211F4B62}" dt="2022-09-19T14:39:03.856" v="370" actId="20577"/>
          <ac:spMkLst>
            <pc:docMk/>
            <pc:sldMk cId="720741407" sldId="363"/>
            <ac:spMk id="16" creationId="{DFE5C678-6B8E-4B11-B14E-30CA532CA320}"/>
          </ac:spMkLst>
        </pc:spChg>
        <pc:spChg chg="mod">
          <ac:chgData name="Gwendoline Le-Huu" userId="d6c99726-2c83-40fa-b912-5b7902e4a58e" providerId="ADAL" clId="{A56D5FB4-5A49-42BE-A7BD-36BE211F4B62}" dt="2022-09-19T14:38:30.268" v="304"/>
          <ac:spMkLst>
            <pc:docMk/>
            <pc:sldMk cId="720741407" sldId="363"/>
            <ac:spMk id="18" creationId="{C0C87146-E252-45CB-AEFE-DE01CEE62C49}"/>
          </ac:spMkLst>
        </pc:spChg>
        <pc:spChg chg="mod">
          <ac:chgData name="Gwendoline Le-Huu" userId="d6c99726-2c83-40fa-b912-5b7902e4a58e" providerId="ADAL" clId="{A56D5FB4-5A49-42BE-A7BD-36BE211F4B62}" dt="2022-09-19T14:38:30.268" v="304"/>
          <ac:spMkLst>
            <pc:docMk/>
            <pc:sldMk cId="720741407" sldId="363"/>
            <ac:spMk id="19" creationId="{DE5DF2ED-BB1C-49A5-909C-67BC5A2FD41B}"/>
          </ac:spMkLst>
        </pc:spChg>
        <pc:spChg chg="mod">
          <ac:chgData name="Gwendoline Le-Huu" userId="d6c99726-2c83-40fa-b912-5b7902e4a58e" providerId="ADAL" clId="{A56D5FB4-5A49-42BE-A7BD-36BE211F4B62}" dt="2022-09-19T14:39:30.192" v="383"/>
          <ac:spMkLst>
            <pc:docMk/>
            <pc:sldMk cId="720741407" sldId="363"/>
            <ac:spMk id="21" creationId="{10387DAD-8D8C-4F48-A4D6-DF18C566B443}"/>
          </ac:spMkLst>
        </pc:spChg>
        <pc:spChg chg="mod">
          <ac:chgData name="Gwendoline Le-Huu" userId="d6c99726-2c83-40fa-b912-5b7902e4a58e" providerId="ADAL" clId="{A56D5FB4-5A49-42BE-A7BD-36BE211F4B62}" dt="2022-09-19T14:39:30.192" v="383"/>
          <ac:spMkLst>
            <pc:docMk/>
            <pc:sldMk cId="720741407" sldId="363"/>
            <ac:spMk id="22" creationId="{1C1DA811-028E-4192-A92B-F1B75EE86296}"/>
          </ac:spMkLst>
        </pc:spChg>
        <pc:grpChg chg="add del mod">
          <ac:chgData name="Gwendoline Le-Huu" userId="d6c99726-2c83-40fa-b912-5b7902e4a58e" providerId="ADAL" clId="{A56D5FB4-5A49-42BE-A7BD-36BE211F4B62}" dt="2022-09-19T14:38:32.166" v="305" actId="478"/>
          <ac:grpSpMkLst>
            <pc:docMk/>
            <pc:sldMk cId="720741407" sldId="363"/>
            <ac:grpSpMk id="17" creationId="{93DB7251-01A9-4701-B2B2-3F0EBD53B6DA}"/>
          </ac:grpSpMkLst>
        </pc:grpChg>
        <pc:grpChg chg="add mod">
          <ac:chgData name="Gwendoline Le-Huu" userId="d6c99726-2c83-40fa-b912-5b7902e4a58e" providerId="ADAL" clId="{A56D5FB4-5A49-42BE-A7BD-36BE211F4B62}" dt="2022-09-19T14:39:33.090" v="384" actId="1076"/>
          <ac:grpSpMkLst>
            <pc:docMk/>
            <pc:sldMk cId="720741407" sldId="363"/>
            <ac:grpSpMk id="20" creationId="{6619F64F-480F-40DD-8608-9B79343A0252}"/>
          </ac:grpSpMkLst>
        </pc:grpChg>
        <pc:picChg chg="del">
          <ac:chgData name="Gwendoline Le-Huu" userId="d6c99726-2c83-40fa-b912-5b7902e4a58e" providerId="ADAL" clId="{A56D5FB4-5A49-42BE-A7BD-36BE211F4B62}" dt="2022-09-19T14:37:54.099" v="303" actId="478"/>
          <ac:picMkLst>
            <pc:docMk/>
            <pc:sldMk cId="720741407" sldId="363"/>
            <ac:picMk id="3" creationId="{1D764E16-DCB6-4269-B5F0-28A4D860C8DF}"/>
          </ac:picMkLst>
        </pc:picChg>
        <pc:picChg chg="add mod">
          <ac:chgData name="Gwendoline Le-Huu" userId="d6c99726-2c83-40fa-b912-5b7902e4a58e" providerId="ADAL" clId="{A56D5FB4-5A49-42BE-A7BD-36BE211F4B62}" dt="2022-09-19T14:38:44.622" v="308" actId="1076"/>
          <ac:picMkLst>
            <pc:docMk/>
            <pc:sldMk cId="720741407" sldId="363"/>
            <ac:picMk id="4" creationId="{0CBD4237-1876-4152-A8E1-A914CFBCEC9B}"/>
          </ac:picMkLst>
        </pc:picChg>
      </pc:sldChg>
      <pc:sldChg chg="addSp delSp modSp mod">
        <pc:chgData name="Gwendoline Le-Huu" userId="d6c99726-2c83-40fa-b912-5b7902e4a58e" providerId="ADAL" clId="{A56D5FB4-5A49-42BE-A7BD-36BE211F4B62}" dt="2022-09-19T14:41:46.687" v="530" actId="1076"/>
        <pc:sldMkLst>
          <pc:docMk/>
          <pc:sldMk cId="2814954156" sldId="364"/>
        </pc:sldMkLst>
        <pc:spChg chg="mod">
          <ac:chgData name="Gwendoline Le-Huu" userId="d6c99726-2c83-40fa-b912-5b7902e4a58e" providerId="ADAL" clId="{A56D5FB4-5A49-42BE-A7BD-36BE211F4B62}" dt="2022-09-19T14:41:36.976" v="528" actId="1076"/>
          <ac:spMkLst>
            <pc:docMk/>
            <pc:sldMk cId="2814954156" sldId="364"/>
            <ac:spMk id="16" creationId="{DFE5C678-6B8E-4B11-B14E-30CA532CA320}"/>
          </ac:spMkLst>
        </pc:spChg>
        <pc:spChg chg="mod">
          <ac:chgData name="Gwendoline Le-Huu" userId="d6c99726-2c83-40fa-b912-5b7902e4a58e" providerId="ADAL" clId="{A56D5FB4-5A49-42BE-A7BD-36BE211F4B62}" dt="2022-09-19T14:41:43.236" v="529"/>
          <ac:spMkLst>
            <pc:docMk/>
            <pc:sldMk cId="2814954156" sldId="364"/>
            <ac:spMk id="18" creationId="{35C47F46-52A3-42C5-855B-A2BFAD117C81}"/>
          </ac:spMkLst>
        </pc:spChg>
        <pc:spChg chg="mod">
          <ac:chgData name="Gwendoline Le-Huu" userId="d6c99726-2c83-40fa-b912-5b7902e4a58e" providerId="ADAL" clId="{A56D5FB4-5A49-42BE-A7BD-36BE211F4B62}" dt="2022-09-19T14:41:43.236" v="529"/>
          <ac:spMkLst>
            <pc:docMk/>
            <pc:sldMk cId="2814954156" sldId="364"/>
            <ac:spMk id="19" creationId="{E0E1A448-2D71-407A-A81C-F52B23CD244D}"/>
          </ac:spMkLst>
        </pc:spChg>
        <pc:grpChg chg="add mod">
          <ac:chgData name="Gwendoline Le-Huu" userId="d6c99726-2c83-40fa-b912-5b7902e4a58e" providerId="ADAL" clId="{A56D5FB4-5A49-42BE-A7BD-36BE211F4B62}" dt="2022-09-19T14:41:46.687" v="530" actId="1076"/>
          <ac:grpSpMkLst>
            <pc:docMk/>
            <pc:sldMk cId="2814954156" sldId="364"/>
            <ac:grpSpMk id="17" creationId="{62F0F455-A7FA-439B-835F-93198CFF0F40}"/>
          </ac:grpSpMkLst>
        </pc:grpChg>
        <pc:picChg chg="add mod">
          <ac:chgData name="Gwendoline Le-Huu" userId="d6c99726-2c83-40fa-b912-5b7902e4a58e" providerId="ADAL" clId="{A56D5FB4-5A49-42BE-A7BD-36BE211F4B62}" dt="2022-09-19T14:40:32.307" v="388" actId="1076"/>
          <ac:picMkLst>
            <pc:docMk/>
            <pc:sldMk cId="2814954156" sldId="364"/>
            <ac:picMk id="3" creationId="{A1B3F094-A29C-4073-8942-881DEFC25198}"/>
          </ac:picMkLst>
        </pc:picChg>
        <pc:picChg chg="del">
          <ac:chgData name="Gwendoline Le-Huu" userId="d6c99726-2c83-40fa-b912-5b7902e4a58e" providerId="ADAL" clId="{A56D5FB4-5A49-42BE-A7BD-36BE211F4B62}" dt="2022-09-19T14:40:00.087" v="385" actId="478"/>
          <ac:picMkLst>
            <pc:docMk/>
            <pc:sldMk cId="2814954156" sldId="364"/>
            <ac:picMk id="4" creationId="{CD2A3E06-D3C2-4F4F-B606-ECBAD38AFDC5}"/>
          </ac:picMkLst>
        </pc:picChg>
      </pc:sldChg>
      <pc:sldChg chg="delSp del mod">
        <pc:chgData name="Gwendoline Le-Huu" userId="d6c99726-2c83-40fa-b912-5b7902e4a58e" providerId="ADAL" clId="{A56D5FB4-5A49-42BE-A7BD-36BE211F4B62}" dt="2022-09-20T08:12:08.962" v="1992" actId="47"/>
        <pc:sldMkLst>
          <pc:docMk/>
          <pc:sldMk cId="1874275406" sldId="396"/>
        </pc:sldMkLst>
        <pc:spChg chg="del">
          <ac:chgData name="Gwendoline Le-Huu" userId="d6c99726-2c83-40fa-b912-5b7902e4a58e" providerId="ADAL" clId="{A56D5FB4-5A49-42BE-A7BD-36BE211F4B62}" dt="2022-09-19T14:37:04.153" v="302" actId="478"/>
          <ac:spMkLst>
            <pc:docMk/>
            <pc:sldMk cId="1874275406" sldId="396"/>
            <ac:spMk id="20" creationId="{2296A5AD-110D-4AAB-910C-514B9D50EEE9}"/>
          </ac:spMkLst>
        </pc:spChg>
      </pc:sldChg>
      <pc:sldChg chg="addSp delSp modSp mod">
        <pc:chgData name="Gwendoline Le-Huu" userId="d6c99726-2c83-40fa-b912-5b7902e4a58e" providerId="ADAL" clId="{A56D5FB4-5A49-42BE-A7BD-36BE211F4B62}" dt="2022-09-19T16:04:09.058" v="854" actId="1076"/>
        <pc:sldMkLst>
          <pc:docMk/>
          <pc:sldMk cId="1320244759" sldId="401"/>
        </pc:sldMkLst>
        <pc:spChg chg="mod">
          <ac:chgData name="Gwendoline Le-Huu" userId="d6c99726-2c83-40fa-b912-5b7902e4a58e" providerId="ADAL" clId="{A56D5FB4-5A49-42BE-A7BD-36BE211F4B62}" dt="2022-09-19T16:04:04.818" v="853"/>
          <ac:spMkLst>
            <pc:docMk/>
            <pc:sldMk cId="1320244759" sldId="401"/>
            <ac:spMk id="16" creationId="{D2E69C81-95D5-478F-9A16-25F7908108B1}"/>
          </ac:spMkLst>
        </pc:spChg>
        <pc:spChg chg="mod">
          <ac:chgData name="Gwendoline Le-Huu" userId="d6c99726-2c83-40fa-b912-5b7902e4a58e" providerId="ADAL" clId="{A56D5FB4-5A49-42BE-A7BD-36BE211F4B62}" dt="2022-09-19T16:04:04.818" v="853"/>
          <ac:spMkLst>
            <pc:docMk/>
            <pc:sldMk cId="1320244759" sldId="401"/>
            <ac:spMk id="17" creationId="{0308C47B-61B6-4818-81A1-F2F4262244BA}"/>
          </ac:spMkLst>
        </pc:spChg>
        <pc:grpChg chg="add mod">
          <ac:chgData name="Gwendoline Le-Huu" userId="d6c99726-2c83-40fa-b912-5b7902e4a58e" providerId="ADAL" clId="{A56D5FB4-5A49-42BE-A7BD-36BE211F4B62}" dt="2022-09-19T16:04:09.058" v="854" actId="1076"/>
          <ac:grpSpMkLst>
            <pc:docMk/>
            <pc:sldMk cId="1320244759" sldId="401"/>
            <ac:grpSpMk id="15" creationId="{34F0D0BD-F006-48E1-BEFD-1540F755235A}"/>
          </ac:grpSpMkLst>
        </pc:grpChg>
        <pc:picChg chg="del">
          <ac:chgData name="Gwendoline Le-Huu" userId="d6c99726-2c83-40fa-b912-5b7902e4a58e" providerId="ADAL" clId="{A56D5FB4-5A49-42BE-A7BD-36BE211F4B62}" dt="2022-09-19T14:17:01.212" v="0" actId="478"/>
          <ac:picMkLst>
            <pc:docMk/>
            <pc:sldMk cId="1320244759" sldId="401"/>
            <ac:picMk id="3" creationId="{ACA49BEE-EF17-4EFF-870D-A6D7749F3CCB}"/>
          </ac:picMkLst>
        </pc:picChg>
        <pc:picChg chg="add mod">
          <ac:chgData name="Gwendoline Le-Huu" userId="d6c99726-2c83-40fa-b912-5b7902e4a58e" providerId="ADAL" clId="{A56D5FB4-5A49-42BE-A7BD-36BE211F4B62}" dt="2022-09-19T16:03:43.935" v="852" actId="1076"/>
          <ac:picMkLst>
            <pc:docMk/>
            <pc:sldMk cId="1320244759" sldId="401"/>
            <ac:picMk id="4" creationId="{81E6F89B-DF6A-4C00-ADDB-E74605872600}"/>
          </ac:picMkLst>
        </pc:picChg>
      </pc:sldChg>
      <pc:sldChg chg="del">
        <pc:chgData name="Gwendoline Le-Huu" userId="d6c99726-2c83-40fa-b912-5b7902e4a58e" providerId="ADAL" clId="{A56D5FB4-5A49-42BE-A7BD-36BE211F4B62}" dt="2022-09-20T08:12:05.478" v="1991" actId="47"/>
        <pc:sldMkLst>
          <pc:docMk/>
          <pc:sldMk cId="3426212627" sldId="410"/>
        </pc:sldMkLst>
      </pc:sldChg>
      <pc:sldChg chg="del ord">
        <pc:chgData name="Gwendoline Le-Huu" userId="d6c99726-2c83-40fa-b912-5b7902e4a58e" providerId="ADAL" clId="{A56D5FB4-5A49-42BE-A7BD-36BE211F4B62}" dt="2022-09-20T09:54:11.419" v="2007" actId="47"/>
        <pc:sldMkLst>
          <pc:docMk/>
          <pc:sldMk cId="3002881697" sldId="411"/>
        </pc:sldMkLst>
      </pc:sldChg>
      <pc:sldChg chg="addSp delSp modSp mod">
        <pc:chgData name="Gwendoline Le-Huu" userId="d6c99726-2c83-40fa-b912-5b7902e4a58e" providerId="ADAL" clId="{A56D5FB4-5A49-42BE-A7BD-36BE211F4B62}" dt="2022-09-19T15:26:07.505" v="849" actId="1076"/>
        <pc:sldMkLst>
          <pc:docMk/>
          <pc:sldMk cId="3120412831" sldId="415"/>
        </pc:sldMkLst>
        <pc:spChg chg="mod">
          <ac:chgData name="Gwendoline Le-Huu" userId="d6c99726-2c83-40fa-b912-5b7902e4a58e" providerId="ADAL" clId="{A56D5FB4-5A49-42BE-A7BD-36BE211F4B62}" dt="2022-09-19T15:26:02.696" v="848"/>
          <ac:spMkLst>
            <pc:docMk/>
            <pc:sldMk cId="3120412831" sldId="415"/>
            <ac:spMk id="15" creationId="{5B1100AE-1649-4BC5-89F7-18EC223DDE97}"/>
          </ac:spMkLst>
        </pc:spChg>
        <pc:spChg chg="mod">
          <ac:chgData name="Gwendoline Le-Huu" userId="d6c99726-2c83-40fa-b912-5b7902e4a58e" providerId="ADAL" clId="{A56D5FB4-5A49-42BE-A7BD-36BE211F4B62}" dt="2022-09-19T15:26:02.696" v="848"/>
          <ac:spMkLst>
            <pc:docMk/>
            <pc:sldMk cId="3120412831" sldId="415"/>
            <ac:spMk id="16" creationId="{F62EA5DB-AA04-477E-9119-851DD1EF53F7}"/>
          </ac:spMkLst>
        </pc:spChg>
        <pc:grpChg chg="add mod">
          <ac:chgData name="Gwendoline Le-Huu" userId="d6c99726-2c83-40fa-b912-5b7902e4a58e" providerId="ADAL" clId="{A56D5FB4-5A49-42BE-A7BD-36BE211F4B62}" dt="2022-09-19T15:26:07.505" v="849" actId="1076"/>
          <ac:grpSpMkLst>
            <pc:docMk/>
            <pc:sldMk cId="3120412831" sldId="415"/>
            <ac:grpSpMk id="14" creationId="{64CE8E9A-FAAF-4337-9CD5-95A6DF8D7A72}"/>
          </ac:grpSpMkLst>
        </pc:grpChg>
        <pc:picChg chg="del">
          <ac:chgData name="Gwendoline Le-Huu" userId="d6c99726-2c83-40fa-b912-5b7902e4a58e" providerId="ADAL" clId="{A56D5FB4-5A49-42BE-A7BD-36BE211F4B62}" dt="2022-09-19T15:11:52.047" v="844" actId="478"/>
          <ac:picMkLst>
            <pc:docMk/>
            <pc:sldMk cId="3120412831" sldId="415"/>
            <ac:picMk id="3" creationId="{A8F205B7-C5A5-4B99-AB1C-09BE6C5F726F}"/>
          </ac:picMkLst>
        </pc:picChg>
        <pc:picChg chg="add mod">
          <ac:chgData name="Gwendoline Le-Huu" userId="d6c99726-2c83-40fa-b912-5b7902e4a58e" providerId="ADAL" clId="{A56D5FB4-5A49-42BE-A7BD-36BE211F4B62}" dt="2022-09-19T15:12:38.532" v="847" actId="1076"/>
          <ac:picMkLst>
            <pc:docMk/>
            <pc:sldMk cId="3120412831" sldId="415"/>
            <ac:picMk id="4" creationId="{0170C491-7987-4603-8BEC-95D662ED945C}"/>
          </ac:picMkLst>
        </pc:picChg>
      </pc:sldChg>
      <pc:sldChg chg="addSp delSp modSp mod">
        <pc:chgData name="Gwendoline Le-Huu" userId="d6c99726-2c83-40fa-b912-5b7902e4a58e" providerId="ADAL" clId="{A56D5FB4-5A49-42BE-A7BD-36BE211F4B62}" dt="2022-09-19T14:42:46.022" v="539"/>
        <pc:sldMkLst>
          <pc:docMk/>
          <pc:sldMk cId="2598971523" sldId="427"/>
        </pc:sldMkLst>
        <pc:spChg chg="mod">
          <ac:chgData name="Gwendoline Le-Huu" userId="d6c99726-2c83-40fa-b912-5b7902e4a58e" providerId="ADAL" clId="{A56D5FB4-5A49-42BE-A7BD-36BE211F4B62}" dt="2022-09-19T14:42:46.022" v="539"/>
          <ac:spMkLst>
            <pc:docMk/>
            <pc:sldMk cId="2598971523" sldId="427"/>
            <ac:spMk id="14" creationId="{A8E11F10-4954-42FD-8B81-816B67191690}"/>
          </ac:spMkLst>
        </pc:spChg>
        <pc:spChg chg="mod">
          <ac:chgData name="Gwendoline Le-Huu" userId="d6c99726-2c83-40fa-b912-5b7902e4a58e" providerId="ADAL" clId="{A56D5FB4-5A49-42BE-A7BD-36BE211F4B62}" dt="2022-09-19T14:42:46.022" v="539"/>
          <ac:spMkLst>
            <pc:docMk/>
            <pc:sldMk cId="2598971523" sldId="427"/>
            <ac:spMk id="16" creationId="{115EB993-9046-4527-9651-9C60E0FFBBB1}"/>
          </ac:spMkLst>
        </pc:spChg>
        <pc:grpChg chg="add mod">
          <ac:chgData name="Gwendoline Le-Huu" userId="d6c99726-2c83-40fa-b912-5b7902e4a58e" providerId="ADAL" clId="{A56D5FB4-5A49-42BE-A7BD-36BE211F4B62}" dt="2022-09-19T14:42:46.022" v="539"/>
          <ac:grpSpMkLst>
            <pc:docMk/>
            <pc:sldMk cId="2598971523" sldId="427"/>
            <ac:grpSpMk id="13" creationId="{FBC422CD-C17E-427B-994F-6A215B1DC4C1}"/>
          </ac:grpSpMkLst>
        </pc:grpChg>
        <pc:picChg chg="del">
          <ac:chgData name="Gwendoline Le-Huu" userId="d6c99726-2c83-40fa-b912-5b7902e4a58e" providerId="ADAL" clId="{A56D5FB4-5A49-42BE-A7BD-36BE211F4B62}" dt="2022-09-19T14:42:37.927" v="537" actId="478"/>
          <ac:picMkLst>
            <pc:docMk/>
            <pc:sldMk cId="2598971523" sldId="427"/>
            <ac:picMk id="10" creationId="{1A9D899A-E922-4008-BBE2-DBF96C7180CD}"/>
          </ac:picMkLst>
        </pc:picChg>
        <pc:picChg chg="add mod">
          <ac:chgData name="Gwendoline Le-Huu" userId="d6c99726-2c83-40fa-b912-5b7902e4a58e" providerId="ADAL" clId="{A56D5FB4-5A49-42BE-A7BD-36BE211F4B62}" dt="2022-09-19T14:42:38.322" v="538"/>
          <ac:picMkLst>
            <pc:docMk/>
            <pc:sldMk cId="2598971523" sldId="427"/>
            <ac:picMk id="12" creationId="{DD4A6F6D-61C8-4810-AB40-93BA5E936752}"/>
          </ac:picMkLst>
        </pc:picChg>
      </pc:sldChg>
      <pc:sldChg chg="addSp delSp modSp mod">
        <pc:chgData name="Gwendoline Le-Huu" userId="d6c99726-2c83-40fa-b912-5b7902e4a58e" providerId="ADAL" clId="{A56D5FB4-5A49-42BE-A7BD-36BE211F4B62}" dt="2022-09-19T16:23:12.981" v="1983" actId="1036"/>
        <pc:sldMkLst>
          <pc:docMk/>
          <pc:sldMk cId="1963794356" sldId="429"/>
        </pc:sldMkLst>
        <pc:spChg chg="mod">
          <ac:chgData name="Gwendoline Le-Huu" userId="d6c99726-2c83-40fa-b912-5b7902e4a58e" providerId="ADAL" clId="{A56D5FB4-5A49-42BE-A7BD-36BE211F4B62}" dt="2022-09-19T16:18:37.550" v="1283" actId="1076"/>
          <ac:spMkLst>
            <pc:docMk/>
            <pc:sldMk cId="1963794356" sldId="429"/>
            <ac:spMk id="17" creationId="{4D5F11F4-6978-4FAC-8530-093B2F668039}"/>
          </ac:spMkLst>
        </pc:spChg>
        <pc:spChg chg="mod">
          <ac:chgData name="Gwendoline Le-Huu" userId="d6c99726-2c83-40fa-b912-5b7902e4a58e" providerId="ADAL" clId="{A56D5FB4-5A49-42BE-A7BD-36BE211F4B62}" dt="2022-09-19T16:22:57.042" v="1975"/>
          <ac:spMkLst>
            <pc:docMk/>
            <pc:sldMk cId="1963794356" sldId="429"/>
            <ac:spMk id="19" creationId="{35AA1C17-AB66-435D-B5C1-599926C03254}"/>
          </ac:spMkLst>
        </pc:spChg>
        <pc:spChg chg="mod">
          <ac:chgData name="Gwendoline Le-Huu" userId="d6c99726-2c83-40fa-b912-5b7902e4a58e" providerId="ADAL" clId="{A56D5FB4-5A49-42BE-A7BD-36BE211F4B62}" dt="2022-09-19T16:22:57.042" v="1975"/>
          <ac:spMkLst>
            <pc:docMk/>
            <pc:sldMk cId="1963794356" sldId="429"/>
            <ac:spMk id="20" creationId="{85F62F1C-78B7-4182-909F-35C6201D24CE}"/>
          </ac:spMkLst>
        </pc:spChg>
        <pc:grpChg chg="add mod">
          <ac:chgData name="Gwendoline Le-Huu" userId="d6c99726-2c83-40fa-b912-5b7902e4a58e" providerId="ADAL" clId="{A56D5FB4-5A49-42BE-A7BD-36BE211F4B62}" dt="2022-09-19T16:23:12.981" v="1983" actId="1036"/>
          <ac:grpSpMkLst>
            <pc:docMk/>
            <pc:sldMk cId="1963794356" sldId="429"/>
            <ac:grpSpMk id="16" creationId="{CDAA167E-C5F8-4A88-A519-A14ADD14CEC3}"/>
          </ac:grpSpMkLst>
        </pc:grpChg>
        <pc:picChg chg="del">
          <ac:chgData name="Gwendoline Le-Huu" userId="d6c99726-2c83-40fa-b912-5b7902e4a58e" providerId="ADAL" clId="{A56D5FB4-5A49-42BE-A7BD-36BE211F4B62}" dt="2022-09-19T16:14:18.953" v="869" actId="478"/>
          <ac:picMkLst>
            <pc:docMk/>
            <pc:sldMk cId="1963794356" sldId="429"/>
            <ac:picMk id="3" creationId="{4BAE752E-6B59-40D7-A252-E56CFD14D3F7}"/>
          </ac:picMkLst>
        </pc:picChg>
        <pc:picChg chg="add mod">
          <ac:chgData name="Gwendoline Le-Huu" userId="d6c99726-2c83-40fa-b912-5b7902e4a58e" providerId="ADAL" clId="{A56D5FB4-5A49-42BE-A7BD-36BE211F4B62}" dt="2022-09-19T16:14:31.013" v="875" actId="1076"/>
          <ac:picMkLst>
            <pc:docMk/>
            <pc:sldMk cId="1963794356" sldId="429"/>
            <ac:picMk id="4" creationId="{03B65452-BFFE-4924-9628-909E901A6C60}"/>
          </ac:picMkLst>
        </pc:picChg>
        <pc:picChg chg="add del mod">
          <ac:chgData name="Gwendoline Le-Huu" userId="d6c99726-2c83-40fa-b912-5b7902e4a58e" providerId="ADAL" clId="{A56D5FB4-5A49-42BE-A7BD-36BE211F4B62}" dt="2022-09-19T16:15:00.920" v="885" actId="478"/>
          <ac:picMkLst>
            <pc:docMk/>
            <pc:sldMk cId="1963794356" sldId="429"/>
            <ac:picMk id="13" creationId="{107C8962-832B-4DE3-B978-737AAC12755C}"/>
          </ac:picMkLst>
        </pc:picChg>
        <pc:picChg chg="del">
          <ac:chgData name="Gwendoline Le-Huu" userId="d6c99726-2c83-40fa-b912-5b7902e4a58e" providerId="ADAL" clId="{A56D5FB4-5A49-42BE-A7BD-36BE211F4B62}" dt="2022-09-19T16:14:20.157" v="870" actId="478"/>
          <ac:picMkLst>
            <pc:docMk/>
            <pc:sldMk cId="1963794356" sldId="429"/>
            <ac:picMk id="18" creationId="{89511542-96D8-475A-B5BA-918EE1A9AFE6}"/>
          </ac:picMkLst>
        </pc:picChg>
      </pc:sldChg>
      <pc:sldChg chg="addSp delSp modSp add mod">
        <pc:chgData name="Gwendoline Le-Huu" userId="d6c99726-2c83-40fa-b912-5b7902e4a58e" providerId="ADAL" clId="{A56D5FB4-5A49-42BE-A7BD-36BE211F4B62}" dt="2022-09-20T08:09:25.680" v="1989" actId="20577"/>
        <pc:sldMkLst>
          <pc:docMk/>
          <pc:sldMk cId="1241650091" sldId="430"/>
        </pc:sldMkLst>
        <pc:spChg chg="mod">
          <ac:chgData name="Gwendoline Le-Huu" userId="d6c99726-2c83-40fa-b912-5b7902e4a58e" providerId="ADAL" clId="{A56D5FB4-5A49-42BE-A7BD-36BE211F4B62}" dt="2022-09-20T08:09:25.680" v="1989" actId="20577"/>
          <ac:spMkLst>
            <pc:docMk/>
            <pc:sldMk cId="1241650091" sldId="430"/>
            <ac:spMk id="15" creationId="{F7ECB9B8-BDE5-4808-8661-7280F299C0AE}"/>
          </ac:spMkLst>
        </pc:spChg>
        <pc:spChg chg="mod">
          <ac:chgData name="Gwendoline Le-Huu" userId="d6c99726-2c83-40fa-b912-5b7902e4a58e" providerId="ADAL" clId="{A56D5FB4-5A49-42BE-A7BD-36BE211F4B62}" dt="2022-09-19T14:32:56.871" v="301"/>
          <ac:spMkLst>
            <pc:docMk/>
            <pc:sldMk cId="1241650091" sldId="430"/>
            <ac:spMk id="17" creationId="{D548DF87-4AB5-4C63-8939-D93E23F1631D}"/>
          </ac:spMkLst>
        </pc:spChg>
        <pc:spChg chg="mod">
          <ac:chgData name="Gwendoline Le-Huu" userId="d6c99726-2c83-40fa-b912-5b7902e4a58e" providerId="ADAL" clId="{A56D5FB4-5A49-42BE-A7BD-36BE211F4B62}" dt="2022-09-19T14:32:56.871" v="301"/>
          <ac:spMkLst>
            <pc:docMk/>
            <pc:sldMk cId="1241650091" sldId="430"/>
            <ac:spMk id="18" creationId="{1FB44F67-D6F2-48BD-AF60-4A3851249A2E}"/>
          </ac:spMkLst>
        </pc:spChg>
        <pc:grpChg chg="add mod">
          <ac:chgData name="Gwendoline Le-Huu" userId="d6c99726-2c83-40fa-b912-5b7902e4a58e" providerId="ADAL" clId="{A56D5FB4-5A49-42BE-A7BD-36BE211F4B62}" dt="2022-09-19T14:32:56.871" v="301"/>
          <ac:grpSpMkLst>
            <pc:docMk/>
            <pc:sldMk cId="1241650091" sldId="430"/>
            <ac:grpSpMk id="16" creationId="{3E72DEC2-1E64-4A14-A3A0-3A006A8CA327}"/>
          </ac:grpSpMkLst>
        </pc:grpChg>
        <pc:picChg chg="add del mod">
          <ac:chgData name="Gwendoline Le-Huu" userId="d6c99726-2c83-40fa-b912-5b7902e4a58e" providerId="ADAL" clId="{A56D5FB4-5A49-42BE-A7BD-36BE211F4B62}" dt="2022-09-19T14:29:06.945" v="10" actId="21"/>
          <ac:picMkLst>
            <pc:docMk/>
            <pc:sldMk cId="1241650091" sldId="430"/>
            <ac:picMk id="3" creationId="{AA29EB85-C0F7-41EB-B41C-A935E2368C1C}"/>
          </ac:picMkLst>
        </pc:picChg>
        <pc:picChg chg="del">
          <ac:chgData name="Gwendoline Le-Huu" userId="d6c99726-2c83-40fa-b912-5b7902e4a58e" providerId="ADAL" clId="{A56D5FB4-5A49-42BE-A7BD-36BE211F4B62}" dt="2022-09-19T14:29:08.231" v="11" actId="478"/>
          <ac:picMkLst>
            <pc:docMk/>
            <pc:sldMk cId="1241650091" sldId="430"/>
            <ac:picMk id="13" creationId="{0A37B9AC-C49D-4456-A9EE-FE22FA926D42}"/>
          </ac:picMkLst>
        </pc:picChg>
        <pc:picChg chg="add mod">
          <ac:chgData name="Gwendoline Le-Huu" userId="d6c99726-2c83-40fa-b912-5b7902e4a58e" providerId="ADAL" clId="{A56D5FB4-5A49-42BE-A7BD-36BE211F4B62}" dt="2022-09-19T14:29:08.652" v="12"/>
          <ac:picMkLst>
            <pc:docMk/>
            <pc:sldMk cId="1241650091" sldId="430"/>
            <ac:picMk id="14" creationId="{4EC9ACE2-AAF5-4A8C-8025-FF3AB51C1AD9}"/>
          </ac:picMkLst>
        </pc:picChg>
      </pc:sldChg>
      <pc:sldChg chg="addSp delSp modSp add mod">
        <pc:chgData name="Gwendoline Le-Huu" userId="d6c99726-2c83-40fa-b912-5b7902e4a58e" providerId="ADAL" clId="{A56D5FB4-5A49-42BE-A7BD-36BE211F4B62}" dt="2022-09-19T14:57:07.421" v="839" actId="1076"/>
        <pc:sldMkLst>
          <pc:docMk/>
          <pc:sldMk cId="343199515" sldId="431"/>
        </pc:sldMkLst>
        <pc:spChg chg="mod">
          <ac:chgData name="Gwendoline Le-Huu" userId="d6c99726-2c83-40fa-b912-5b7902e4a58e" providerId="ADAL" clId="{A56D5FB4-5A49-42BE-A7BD-36BE211F4B62}" dt="2022-09-19T14:56:39.164" v="835" actId="1076"/>
          <ac:spMkLst>
            <pc:docMk/>
            <pc:sldMk cId="343199515" sldId="431"/>
            <ac:spMk id="13" creationId="{BB68E4F5-C12E-4BAE-A075-6D9F5C6593BE}"/>
          </ac:spMkLst>
        </pc:spChg>
        <pc:spChg chg="mod">
          <ac:chgData name="Gwendoline Le-Huu" userId="d6c99726-2c83-40fa-b912-5b7902e4a58e" providerId="ADAL" clId="{A56D5FB4-5A49-42BE-A7BD-36BE211F4B62}" dt="2022-09-19T14:56:52.549" v="836"/>
          <ac:spMkLst>
            <pc:docMk/>
            <pc:sldMk cId="343199515" sldId="431"/>
            <ac:spMk id="15" creationId="{7727FC1B-2E43-4F22-B23E-7F7271610D4D}"/>
          </ac:spMkLst>
        </pc:spChg>
        <pc:spChg chg="mod">
          <ac:chgData name="Gwendoline Le-Huu" userId="d6c99726-2c83-40fa-b912-5b7902e4a58e" providerId="ADAL" clId="{A56D5FB4-5A49-42BE-A7BD-36BE211F4B62}" dt="2022-09-19T14:56:52.549" v="836"/>
          <ac:spMkLst>
            <pc:docMk/>
            <pc:sldMk cId="343199515" sldId="431"/>
            <ac:spMk id="16" creationId="{85AEF11C-33CA-454C-8774-911F53877D28}"/>
          </ac:spMkLst>
        </pc:spChg>
        <pc:grpChg chg="add mod">
          <ac:chgData name="Gwendoline Le-Huu" userId="d6c99726-2c83-40fa-b912-5b7902e4a58e" providerId="ADAL" clId="{A56D5FB4-5A49-42BE-A7BD-36BE211F4B62}" dt="2022-09-19T14:57:07.421" v="839" actId="1076"/>
          <ac:grpSpMkLst>
            <pc:docMk/>
            <pc:sldMk cId="343199515" sldId="431"/>
            <ac:grpSpMk id="14" creationId="{B2200588-69B1-47B8-B396-4A736D701E1F}"/>
          </ac:grpSpMkLst>
        </pc:grpChg>
        <pc:picChg chg="del">
          <ac:chgData name="Gwendoline Le-Huu" userId="d6c99726-2c83-40fa-b912-5b7902e4a58e" providerId="ADAL" clId="{A56D5FB4-5A49-42BE-A7BD-36BE211F4B62}" dt="2022-09-19T14:43:41.559" v="547" actId="478"/>
          <ac:picMkLst>
            <pc:docMk/>
            <pc:sldMk cId="343199515" sldId="431"/>
            <ac:picMk id="3" creationId="{CEB1EE23-186F-4325-9995-284F509AC31A}"/>
          </ac:picMkLst>
        </pc:picChg>
        <pc:picChg chg="add mod">
          <ac:chgData name="Gwendoline Le-Huu" userId="d6c99726-2c83-40fa-b912-5b7902e4a58e" providerId="ADAL" clId="{A56D5FB4-5A49-42BE-A7BD-36BE211F4B62}" dt="2022-09-19T14:50:41.186" v="550" actId="1076"/>
          <ac:picMkLst>
            <pc:docMk/>
            <pc:sldMk cId="343199515" sldId="431"/>
            <ac:picMk id="4" creationId="{0D9AA3FA-68C0-48BF-AF51-8BB05C3700C7}"/>
          </ac:picMkLst>
        </pc:picChg>
      </pc:sldChg>
      <pc:sldChg chg="addSp delSp modSp add mod">
        <pc:chgData name="Gwendoline Le-Huu" userId="d6c99726-2c83-40fa-b912-5b7902e4a58e" providerId="ADAL" clId="{A56D5FB4-5A49-42BE-A7BD-36BE211F4B62}" dt="2022-09-20T09:57:38.042" v="2127" actId="1076"/>
        <pc:sldMkLst>
          <pc:docMk/>
          <pc:sldMk cId="1467530397" sldId="432"/>
        </pc:sldMkLst>
        <pc:spChg chg="mod">
          <ac:chgData name="Gwendoline Le-Huu" userId="d6c99726-2c83-40fa-b912-5b7902e4a58e" providerId="ADAL" clId="{A56D5FB4-5A49-42BE-A7BD-36BE211F4B62}" dt="2022-09-19T16:23:23.189" v="1987"/>
          <ac:spMkLst>
            <pc:docMk/>
            <pc:sldMk cId="1467530397" sldId="432"/>
            <ac:spMk id="15" creationId="{3B4464F6-E271-4073-BEB5-2159BCCAA27A}"/>
          </ac:spMkLst>
        </pc:spChg>
        <pc:spChg chg="mod">
          <ac:chgData name="Gwendoline Le-Huu" userId="d6c99726-2c83-40fa-b912-5b7902e4a58e" providerId="ADAL" clId="{A56D5FB4-5A49-42BE-A7BD-36BE211F4B62}" dt="2022-09-20T08:12:59.478" v="1997" actId="20577"/>
          <ac:spMkLst>
            <pc:docMk/>
            <pc:sldMk cId="1467530397" sldId="432"/>
            <ac:spMk id="16" creationId="{4585C9F8-AA3D-4CED-AC36-DC671101B609}"/>
          </ac:spMkLst>
        </pc:spChg>
        <pc:spChg chg="mod">
          <ac:chgData name="Gwendoline Le-Huu" userId="d6c99726-2c83-40fa-b912-5b7902e4a58e" providerId="ADAL" clId="{A56D5FB4-5A49-42BE-A7BD-36BE211F4B62}" dt="2022-09-20T09:57:38.042" v="2127" actId="1076"/>
          <ac:spMkLst>
            <pc:docMk/>
            <pc:sldMk cId="1467530397" sldId="432"/>
            <ac:spMk id="17" creationId="{4D5F11F4-6978-4FAC-8530-093B2F668039}"/>
          </ac:spMkLst>
        </pc:spChg>
        <pc:grpChg chg="add del mod">
          <ac:chgData name="Gwendoline Le-Huu" userId="d6c99726-2c83-40fa-b912-5b7902e4a58e" providerId="ADAL" clId="{A56D5FB4-5A49-42BE-A7BD-36BE211F4B62}" dt="2022-09-20T08:13:01.634" v="1998" actId="478"/>
          <ac:grpSpMkLst>
            <pc:docMk/>
            <pc:sldMk cId="1467530397" sldId="432"/>
            <ac:grpSpMk id="14" creationId="{A221B7F4-4E52-4AA6-9F04-A79E8BCB91BE}"/>
          </ac:grpSpMkLst>
        </pc:grpChg>
        <pc:picChg chg="del">
          <ac:chgData name="Gwendoline Le-Huu" userId="d6c99726-2c83-40fa-b912-5b7902e4a58e" providerId="ADAL" clId="{A56D5FB4-5A49-42BE-A7BD-36BE211F4B62}" dt="2022-09-19T16:16:22.687" v="912" actId="478"/>
          <ac:picMkLst>
            <pc:docMk/>
            <pc:sldMk cId="1467530397" sldId="432"/>
            <ac:picMk id="3" creationId="{4BAE752E-6B59-40D7-A252-E56CFD14D3F7}"/>
          </ac:picMkLst>
        </pc:picChg>
        <pc:picChg chg="add mod">
          <ac:chgData name="Gwendoline Le-Huu" userId="d6c99726-2c83-40fa-b912-5b7902e4a58e" providerId="ADAL" clId="{A56D5FB4-5A49-42BE-A7BD-36BE211F4B62}" dt="2022-09-19T16:16:35.561" v="919"/>
          <ac:picMkLst>
            <pc:docMk/>
            <pc:sldMk cId="1467530397" sldId="432"/>
            <ac:picMk id="13" creationId="{3D72A256-DDE6-4963-B5B4-0488C7A8DABA}"/>
          </ac:picMkLst>
        </pc:picChg>
        <pc:picChg chg="del mod">
          <ac:chgData name="Gwendoline Le-Huu" userId="d6c99726-2c83-40fa-b912-5b7902e4a58e" providerId="ADAL" clId="{A56D5FB4-5A49-42BE-A7BD-36BE211F4B62}" dt="2022-09-19T16:16:35.250" v="918" actId="478"/>
          <ac:picMkLst>
            <pc:docMk/>
            <pc:sldMk cId="1467530397" sldId="432"/>
            <ac:picMk id="18" creationId="{89511542-96D8-475A-B5BA-918EE1A9AFE6}"/>
          </ac:picMkLst>
        </pc:picChg>
      </pc:sldChg>
      <pc:sldChg chg="addSp delSp modSp add mod">
        <pc:chgData name="Gwendoline Le-Huu" userId="d6c99726-2c83-40fa-b912-5b7902e4a58e" providerId="ADAL" clId="{A56D5FB4-5A49-42BE-A7BD-36BE211F4B62}" dt="2022-09-19T16:23:18.013" v="1984"/>
        <pc:sldMkLst>
          <pc:docMk/>
          <pc:sldMk cId="2213993623" sldId="433"/>
        </pc:sldMkLst>
        <pc:spChg chg="add mod">
          <ac:chgData name="Gwendoline Le-Huu" userId="d6c99726-2c83-40fa-b912-5b7902e4a58e" providerId="ADAL" clId="{A56D5FB4-5A49-42BE-A7BD-36BE211F4B62}" dt="2022-09-19T16:19:58.475" v="1559" actId="20577"/>
          <ac:spMkLst>
            <pc:docMk/>
            <pc:sldMk cId="2213993623" sldId="433"/>
            <ac:spMk id="15" creationId="{9F6DD9E0-6514-4759-8B4B-B30BF2E0F72A}"/>
          </ac:spMkLst>
        </pc:spChg>
        <pc:spChg chg="del">
          <ac:chgData name="Gwendoline Le-Huu" userId="d6c99726-2c83-40fa-b912-5b7902e4a58e" providerId="ADAL" clId="{A56D5FB4-5A49-42BE-A7BD-36BE211F4B62}" dt="2022-09-19T16:18:43.830" v="1284" actId="478"/>
          <ac:spMkLst>
            <pc:docMk/>
            <pc:sldMk cId="2213993623" sldId="433"/>
            <ac:spMk id="17" creationId="{4D5F11F4-6978-4FAC-8530-093B2F668039}"/>
          </ac:spMkLst>
        </pc:spChg>
        <pc:spChg chg="mod">
          <ac:chgData name="Gwendoline Le-Huu" userId="d6c99726-2c83-40fa-b912-5b7902e4a58e" providerId="ADAL" clId="{A56D5FB4-5A49-42BE-A7BD-36BE211F4B62}" dt="2022-09-19T16:23:18.013" v="1984"/>
          <ac:spMkLst>
            <pc:docMk/>
            <pc:sldMk cId="2213993623" sldId="433"/>
            <ac:spMk id="18" creationId="{7EEA649B-D60D-453C-BFDB-E3536F465E15}"/>
          </ac:spMkLst>
        </pc:spChg>
        <pc:spChg chg="mod">
          <ac:chgData name="Gwendoline Le-Huu" userId="d6c99726-2c83-40fa-b912-5b7902e4a58e" providerId="ADAL" clId="{A56D5FB4-5A49-42BE-A7BD-36BE211F4B62}" dt="2022-09-19T16:23:18.013" v="1984"/>
          <ac:spMkLst>
            <pc:docMk/>
            <pc:sldMk cId="2213993623" sldId="433"/>
            <ac:spMk id="19" creationId="{7DDEB612-ACCD-4567-BF2A-EF53581A4E0D}"/>
          </ac:spMkLst>
        </pc:spChg>
        <pc:grpChg chg="add mod">
          <ac:chgData name="Gwendoline Le-Huu" userId="d6c99726-2c83-40fa-b912-5b7902e4a58e" providerId="ADAL" clId="{A56D5FB4-5A49-42BE-A7BD-36BE211F4B62}" dt="2022-09-19T16:23:18.013" v="1984"/>
          <ac:grpSpMkLst>
            <pc:docMk/>
            <pc:sldMk cId="2213993623" sldId="433"/>
            <ac:grpSpMk id="16" creationId="{3BE6C664-E4EF-4BF3-AEF0-F67AD943C3B1}"/>
          </ac:grpSpMkLst>
        </pc:grpChg>
        <pc:picChg chg="del">
          <ac:chgData name="Gwendoline Le-Huu" userId="d6c99726-2c83-40fa-b912-5b7902e4a58e" providerId="ADAL" clId="{A56D5FB4-5A49-42BE-A7BD-36BE211F4B62}" dt="2022-09-19T16:14:58.562" v="883" actId="478"/>
          <ac:picMkLst>
            <pc:docMk/>
            <pc:sldMk cId="2213993623" sldId="433"/>
            <ac:picMk id="4" creationId="{03B65452-BFFE-4924-9628-909E901A6C60}"/>
          </ac:picMkLst>
        </pc:picChg>
        <pc:picChg chg="del">
          <ac:chgData name="Gwendoline Le-Huu" userId="d6c99726-2c83-40fa-b912-5b7902e4a58e" providerId="ADAL" clId="{A56D5FB4-5A49-42BE-A7BD-36BE211F4B62}" dt="2022-09-19T16:14:57.216" v="882" actId="478"/>
          <ac:picMkLst>
            <pc:docMk/>
            <pc:sldMk cId="2213993623" sldId="433"/>
            <ac:picMk id="13" creationId="{107C8962-832B-4DE3-B978-737AAC12755C}"/>
          </ac:picMkLst>
        </pc:picChg>
        <pc:picChg chg="add mod">
          <ac:chgData name="Gwendoline Le-Huu" userId="d6c99726-2c83-40fa-b912-5b7902e4a58e" providerId="ADAL" clId="{A56D5FB4-5A49-42BE-A7BD-36BE211F4B62}" dt="2022-09-19T16:14:58.941" v="884"/>
          <ac:picMkLst>
            <pc:docMk/>
            <pc:sldMk cId="2213993623" sldId="433"/>
            <ac:picMk id="14" creationId="{00BD3222-6B51-4B0E-A046-E94997506F6E}"/>
          </ac:picMkLst>
        </pc:picChg>
      </pc:sldChg>
      <pc:sldChg chg="addSp delSp modSp add mod">
        <pc:chgData name="Gwendoline Le-Huu" userId="d6c99726-2c83-40fa-b912-5b7902e4a58e" providerId="ADAL" clId="{A56D5FB4-5A49-42BE-A7BD-36BE211F4B62}" dt="2022-09-19T16:23:19.702" v="1985"/>
        <pc:sldMkLst>
          <pc:docMk/>
          <pc:sldMk cId="2034486126" sldId="434"/>
        </pc:sldMkLst>
        <pc:spChg chg="del">
          <ac:chgData name="Gwendoline Le-Huu" userId="d6c99726-2c83-40fa-b912-5b7902e4a58e" providerId="ADAL" clId="{A56D5FB4-5A49-42BE-A7BD-36BE211F4B62}" dt="2022-09-19T16:20:09.278" v="1560" actId="478"/>
          <ac:spMkLst>
            <pc:docMk/>
            <pc:sldMk cId="2034486126" sldId="434"/>
            <ac:spMk id="17" creationId="{4D5F11F4-6978-4FAC-8530-093B2F668039}"/>
          </ac:spMkLst>
        </pc:spChg>
        <pc:spChg chg="add mod">
          <ac:chgData name="Gwendoline Le-Huu" userId="d6c99726-2c83-40fa-b912-5b7902e4a58e" providerId="ADAL" clId="{A56D5FB4-5A49-42BE-A7BD-36BE211F4B62}" dt="2022-09-19T16:21:58.595" v="1963" actId="1076"/>
          <ac:spMkLst>
            <pc:docMk/>
            <pc:sldMk cId="2034486126" sldId="434"/>
            <ac:spMk id="18" creationId="{A7A1C03E-F78B-45FA-B0A1-C926BB1D8F7F}"/>
          </ac:spMkLst>
        </pc:spChg>
        <pc:spChg chg="mod">
          <ac:chgData name="Gwendoline Le-Huu" userId="d6c99726-2c83-40fa-b912-5b7902e4a58e" providerId="ADAL" clId="{A56D5FB4-5A49-42BE-A7BD-36BE211F4B62}" dt="2022-09-19T16:23:19.702" v="1985"/>
          <ac:spMkLst>
            <pc:docMk/>
            <pc:sldMk cId="2034486126" sldId="434"/>
            <ac:spMk id="20" creationId="{5C3FA3C9-6E0E-4176-84A9-0B7E9D8EA9C0}"/>
          </ac:spMkLst>
        </pc:spChg>
        <pc:spChg chg="mod">
          <ac:chgData name="Gwendoline Le-Huu" userId="d6c99726-2c83-40fa-b912-5b7902e4a58e" providerId="ADAL" clId="{A56D5FB4-5A49-42BE-A7BD-36BE211F4B62}" dt="2022-09-19T16:23:19.702" v="1985"/>
          <ac:spMkLst>
            <pc:docMk/>
            <pc:sldMk cId="2034486126" sldId="434"/>
            <ac:spMk id="21" creationId="{79E3D288-DFBE-4CDB-BEE7-D86CF004655A}"/>
          </ac:spMkLst>
        </pc:spChg>
        <pc:grpChg chg="add mod">
          <ac:chgData name="Gwendoline Le-Huu" userId="d6c99726-2c83-40fa-b912-5b7902e4a58e" providerId="ADAL" clId="{A56D5FB4-5A49-42BE-A7BD-36BE211F4B62}" dt="2022-09-19T16:23:19.702" v="1985"/>
          <ac:grpSpMkLst>
            <pc:docMk/>
            <pc:sldMk cId="2034486126" sldId="434"/>
            <ac:grpSpMk id="19" creationId="{F41EA0B1-673D-49E8-97E8-BA347A7A9F75}"/>
          </ac:grpSpMkLst>
        </pc:grpChg>
        <pc:picChg chg="add del mod">
          <ac:chgData name="Gwendoline Le-Huu" userId="d6c99726-2c83-40fa-b912-5b7902e4a58e" providerId="ADAL" clId="{A56D5FB4-5A49-42BE-A7BD-36BE211F4B62}" dt="2022-09-19T16:15:24.180" v="892" actId="478"/>
          <ac:picMkLst>
            <pc:docMk/>
            <pc:sldMk cId="2034486126" sldId="434"/>
            <ac:picMk id="3" creationId="{4C23F29F-38E3-4BBE-A7B2-8A4182354BBF}"/>
          </ac:picMkLst>
        </pc:picChg>
        <pc:picChg chg="add mod">
          <ac:chgData name="Gwendoline Le-Huu" userId="d6c99726-2c83-40fa-b912-5b7902e4a58e" providerId="ADAL" clId="{A56D5FB4-5A49-42BE-A7BD-36BE211F4B62}" dt="2022-09-19T16:15:25.708" v="894"/>
          <ac:picMkLst>
            <pc:docMk/>
            <pc:sldMk cId="2034486126" sldId="434"/>
            <ac:picMk id="13" creationId="{38113CE7-4904-413E-8321-2BAA6CA283C1}"/>
          </ac:picMkLst>
        </pc:picChg>
        <pc:picChg chg="del">
          <ac:chgData name="Gwendoline Le-Huu" userId="d6c99726-2c83-40fa-b912-5b7902e4a58e" providerId="ADAL" clId="{A56D5FB4-5A49-42BE-A7BD-36BE211F4B62}" dt="2022-09-19T16:15:25.322" v="893" actId="478"/>
          <ac:picMkLst>
            <pc:docMk/>
            <pc:sldMk cId="2034486126" sldId="434"/>
            <ac:picMk id="14" creationId="{00BD3222-6B51-4B0E-A046-E94997506F6E}"/>
          </ac:picMkLst>
        </pc:picChg>
        <pc:picChg chg="add del mod">
          <ac:chgData name="Gwendoline Le-Huu" userId="d6c99726-2c83-40fa-b912-5b7902e4a58e" providerId="ADAL" clId="{A56D5FB4-5A49-42BE-A7BD-36BE211F4B62}" dt="2022-09-19T16:15:53.803" v="904" actId="21"/>
          <ac:picMkLst>
            <pc:docMk/>
            <pc:sldMk cId="2034486126" sldId="434"/>
            <ac:picMk id="15" creationId="{3514C382-49E2-4A90-B6D9-47109B7D16EE}"/>
          </ac:picMkLst>
        </pc:picChg>
        <pc:picChg chg="add del mod">
          <ac:chgData name="Gwendoline Le-Huu" userId="d6c99726-2c83-40fa-b912-5b7902e4a58e" providerId="ADAL" clId="{A56D5FB4-5A49-42BE-A7BD-36BE211F4B62}" dt="2022-09-19T16:16:14.635" v="911" actId="478"/>
          <ac:picMkLst>
            <pc:docMk/>
            <pc:sldMk cId="2034486126" sldId="434"/>
            <ac:picMk id="16" creationId="{EB1483DC-F054-4922-B712-38CF78C0BA04}"/>
          </ac:picMkLst>
        </pc:picChg>
      </pc:sldChg>
      <pc:sldChg chg="addSp delSp modSp add mod">
        <pc:chgData name="Gwendoline Le-Huu" userId="d6c99726-2c83-40fa-b912-5b7902e4a58e" providerId="ADAL" clId="{A56D5FB4-5A49-42BE-A7BD-36BE211F4B62}" dt="2022-09-19T16:23:21.402" v="1986"/>
        <pc:sldMkLst>
          <pc:docMk/>
          <pc:sldMk cId="2036864545" sldId="435"/>
        </pc:sldMkLst>
        <pc:spChg chg="del">
          <ac:chgData name="Gwendoline Le-Huu" userId="d6c99726-2c83-40fa-b912-5b7902e4a58e" providerId="ADAL" clId="{A56D5FB4-5A49-42BE-A7BD-36BE211F4B62}" dt="2022-09-19T16:22:07.347" v="1964" actId="478"/>
          <ac:spMkLst>
            <pc:docMk/>
            <pc:sldMk cId="2036864545" sldId="435"/>
            <ac:spMk id="17" creationId="{4D5F11F4-6978-4FAC-8530-093B2F668039}"/>
          </ac:spMkLst>
        </pc:spChg>
        <pc:spChg chg="add mod">
          <ac:chgData name="Gwendoline Le-Huu" userId="d6c99726-2c83-40fa-b912-5b7902e4a58e" providerId="ADAL" clId="{A56D5FB4-5A49-42BE-A7BD-36BE211F4B62}" dt="2022-09-19T16:22:38.906" v="1974" actId="1076"/>
          <ac:spMkLst>
            <pc:docMk/>
            <pc:sldMk cId="2036864545" sldId="435"/>
            <ac:spMk id="18" creationId="{DEF872BC-8F17-441E-B272-EF10CF0C662A}"/>
          </ac:spMkLst>
        </pc:spChg>
        <pc:spChg chg="mod">
          <ac:chgData name="Gwendoline Le-Huu" userId="d6c99726-2c83-40fa-b912-5b7902e4a58e" providerId="ADAL" clId="{A56D5FB4-5A49-42BE-A7BD-36BE211F4B62}" dt="2022-09-19T16:23:21.402" v="1986"/>
          <ac:spMkLst>
            <pc:docMk/>
            <pc:sldMk cId="2036864545" sldId="435"/>
            <ac:spMk id="20" creationId="{E9D1474A-E090-4823-BBA4-84F90FE51ABE}"/>
          </ac:spMkLst>
        </pc:spChg>
        <pc:spChg chg="mod">
          <ac:chgData name="Gwendoline Le-Huu" userId="d6c99726-2c83-40fa-b912-5b7902e4a58e" providerId="ADAL" clId="{A56D5FB4-5A49-42BE-A7BD-36BE211F4B62}" dt="2022-09-19T16:23:21.402" v="1986"/>
          <ac:spMkLst>
            <pc:docMk/>
            <pc:sldMk cId="2036864545" sldId="435"/>
            <ac:spMk id="21" creationId="{E33CBF7D-A310-4EB6-B18F-B8ABCACA0625}"/>
          </ac:spMkLst>
        </pc:spChg>
        <pc:grpChg chg="mod">
          <ac:chgData name="Gwendoline Le-Huu" userId="d6c99726-2c83-40fa-b912-5b7902e4a58e" providerId="ADAL" clId="{A56D5FB4-5A49-42BE-A7BD-36BE211F4B62}" dt="2022-09-19T16:22:35.788" v="1973" actId="1076"/>
          <ac:grpSpMkLst>
            <pc:docMk/>
            <pc:sldMk cId="2036864545" sldId="435"/>
            <ac:grpSpMk id="6" creationId="{397C21FC-ACAE-42A8-9BC6-35611E13E219}"/>
          </ac:grpSpMkLst>
        </pc:grpChg>
        <pc:grpChg chg="add mod">
          <ac:chgData name="Gwendoline Le-Huu" userId="d6c99726-2c83-40fa-b912-5b7902e4a58e" providerId="ADAL" clId="{A56D5FB4-5A49-42BE-A7BD-36BE211F4B62}" dt="2022-09-19T16:23:21.402" v="1986"/>
          <ac:grpSpMkLst>
            <pc:docMk/>
            <pc:sldMk cId="2036864545" sldId="435"/>
            <ac:grpSpMk id="19" creationId="{0EDC3EA2-1741-4E9A-AB66-2DC8DA139DD5}"/>
          </ac:grpSpMkLst>
        </pc:grpChg>
        <pc:picChg chg="add del mod">
          <ac:chgData name="Gwendoline Le-Huu" userId="d6c99726-2c83-40fa-b912-5b7902e4a58e" providerId="ADAL" clId="{A56D5FB4-5A49-42BE-A7BD-36BE211F4B62}" dt="2022-09-19T16:15:56.848" v="905" actId="478"/>
          <ac:picMkLst>
            <pc:docMk/>
            <pc:sldMk cId="2036864545" sldId="435"/>
            <ac:picMk id="3" creationId="{435141AF-46DB-4D01-A324-7A094C7297B2}"/>
          </ac:picMkLst>
        </pc:picChg>
        <pc:picChg chg="del">
          <ac:chgData name="Gwendoline Le-Huu" userId="d6c99726-2c83-40fa-b912-5b7902e4a58e" providerId="ADAL" clId="{A56D5FB4-5A49-42BE-A7BD-36BE211F4B62}" dt="2022-09-19T16:15:31.205" v="896" actId="478"/>
          <ac:picMkLst>
            <pc:docMk/>
            <pc:sldMk cId="2036864545" sldId="435"/>
            <ac:picMk id="13" creationId="{38113CE7-4904-413E-8321-2BAA6CA283C1}"/>
          </ac:picMkLst>
        </pc:picChg>
        <pc:picChg chg="add del mod">
          <ac:chgData name="Gwendoline Le-Huu" userId="d6c99726-2c83-40fa-b912-5b7902e4a58e" providerId="ADAL" clId="{A56D5FB4-5A49-42BE-A7BD-36BE211F4B62}" dt="2022-09-19T16:16:06.215" v="907" actId="21"/>
          <ac:picMkLst>
            <pc:docMk/>
            <pc:sldMk cId="2036864545" sldId="435"/>
            <ac:picMk id="14" creationId="{C2871BFB-DE92-499B-BDD9-16AD53148C19}"/>
          </ac:picMkLst>
        </pc:picChg>
        <pc:picChg chg="add mod">
          <ac:chgData name="Gwendoline Le-Huu" userId="d6c99726-2c83-40fa-b912-5b7902e4a58e" providerId="ADAL" clId="{A56D5FB4-5A49-42BE-A7BD-36BE211F4B62}" dt="2022-09-19T16:16:12.681" v="910"/>
          <ac:picMkLst>
            <pc:docMk/>
            <pc:sldMk cId="2036864545" sldId="435"/>
            <ac:picMk id="15" creationId="{93E5FF09-7D14-4614-961A-5C5DFCB272E4}"/>
          </ac:picMkLst>
        </pc:picChg>
        <pc:picChg chg="add del mod">
          <ac:chgData name="Gwendoline Le-Huu" userId="d6c99726-2c83-40fa-b912-5b7902e4a58e" providerId="ADAL" clId="{A56D5FB4-5A49-42BE-A7BD-36BE211F4B62}" dt="2022-09-19T16:16:33.616" v="917" actId="21"/>
          <ac:picMkLst>
            <pc:docMk/>
            <pc:sldMk cId="2036864545" sldId="435"/>
            <ac:picMk id="16" creationId="{EF60BDD3-ADEC-4747-AB31-0BA71DA04466}"/>
          </ac:picMkLst>
        </pc:picChg>
      </pc:sldChg>
    </pc:docChg>
  </pc:docChgLst>
  <pc:docChgLst>
    <pc:chgData name="Yasmine Maya Kamili" userId="S::yasmine.maya.kamili@fr.ey.com::68d894e5-b043-43cf-86b4-a2bc4ad2f87e" providerId="AD" clId="Web-{1A2E6CFC-A807-7C2A-B659-E8FFEF055622}"/>
    <pc:docChg chg="addSld delSld modSld">
      <pc:chgData name="Yasmine Maya Kamili" userId="S::yasmine.maya.kamili@fr.ey.com::68d894e5-b043-43cf-86b4-a2bc4ad2f87e" providerId="AD" clId="Web-{1A2E6CFC-A807-7C2A-B659-E8FFEF055622}" dt="2023-06-01T16:45:17.201" v="118"/>
      <pc:docMkLst>
        <pc:docMk/>
      </pc:docMkLst>
      <pc:sldChg chg="modSp">
        <pc:chgData name="Yasmine Maya Kamili" userId="S::yasmine.maya.kamili@fr.ey.com::68d894e5-b043-43cf-86b4-a2bc4ad2f87e" providerId="AD" clId="Web-{1A2E6CFC-A807-7C2A-B659-E8FFEF055622}" dt="2023-06-01T16:44:06.683" v="116" actId="20577"/>
        <pc:sldMkLst>
          <pc:docMk/>
          <pc:sldMk cId="3168250159" sldId="340"/>
        </pc:sldMkLst>
        <pc:spChg chg="mod">
          <ac:chgData name="Yasmine Maya Kamili" userId="S::yasmine.maya.kamili@fr.ey.com::68d894e5-b043-43cf-86b4-a2bc4ad2f87e" providerId="AD" clId="Web-{1A2E6CFC-A807-7C2A-B659-E8FFEF055622}" dt="2023-06-01T16:44:06.683" v="116" actId="20577"/>
          <ac:spMkLst>
            <pc:docMk/>
            <pc:sldMk cId="3168250159" sldId="340"/>
            <ac:spMk id="13" creationId="{BB68E4F5-C12E-4BAE-A075-6D9F5C6593BE}"/>
          </ac:spMkLst>
        </pc:spChg>
      </pc:sldChg>
      <pc:sldChg chg="addSp delSp modSp add replId">
        <pc:chgData name="Yasmine Maya Kamili" userId="S::yasmine.maya.kamili@fr.ey.com::68d894e5-b043-43cf-86b4-a2bc4ad2f87e" providerId="AD" clId="Web-{1A2E6CFC-A807-7C2A-B659-E8FFEF055622}" dt="2023-06-01T16:43:51.323" v="107" actId="20577"/>
        <pc:sldMkLst>
          <pc:docMk/>
          <pc:sldMk cId="1762910173" sldId="457"/>
        </pc:sldMkLst>
        <pc:spChg chg="mod">
          <ac:chgData name="Yasmine Maya Kamili" userId="S::yasmine.maya.kamili@fr.ey.com::68d894e5-b043-43cf-86b4-a2bc4ad2f87e" providerId="AD" clId="Web-{1A2E6CFC-A807-7C2A-B659-E8FFEF055622}" dt="2023-06-01T16:43:51.323" v="107" actId="20577"/>
          <ac:spMkLst>
            <pc:docMk/>
            <pc:sldMk cId="1762910173" sldId="457"/>
            <ac:spMk id="13" creationId="{BB68E4F5-C12E-4BAE-A075-6D9F5C6593BE}"/>
          </ac:spMkLst>
        </pc:spChg>
        <pc:picChg chg="del">
          <ac:chgData name="Yasmine Maya Kamili" userId="S::yasmine.maya.kamili@fr.ey.com::68d894e5-b043-43cf-86b4-a2bc4ad2f87e" providerId="AD" clId="Web-{1A2E6CFC-A807-7C2A-B659-E8FFEF055622}" dt="2023-06-01T16:40:29.894" v="1"/>
          <ac:picMkLst>
            <pc:docMk/>
            <pc:sldMk cId="1762910173" sldId="457"/>
            <ac:picMk id="2" creationId="{1CC4DF11-24B5-4FCC-B42D-F504F46CAADB}"/>
          </ac:picMkLst>
        </pc:picChg>
        <pc:picChg chg="add mod modCrop">
          <ac:chgData name="Yasmine Maya Kamili" userId="S::yasmine.maya.kamili@fr.ey.com::68d894e5-b043-43cf-86b4-a2bc4ad2f87e" providerId="AD" clId="Web-{1A2E6CFC-A807-7C2A-B659-E8FFEF055622}" dt="2023-06-01T16:43:08.384" v="23" actId="1076"/>
          <ac:picMkLst>
            <pc:docMk/>
            <pc:sldMk cId="1762910173" sldId="457"/>
            <ac:picMk id="3" creationId="{1316C244-6A7D-CB44-A614-A990DF96BEC1}"/>
          </ac:picMkLst>
        </pc:picChg>
      </pc:sldChg>
      <pc:sldChg chg="add del replId">
        <pc:chgData name="Yasmine Maya Kamili" userId="S::yasmine.maya.kamili@fr.ey.com::68d894e5-b043-43cf-86b4-a2bc4ad2f87e" providerId="AD" clId="Web-{1A2E6CFC-A807-7C2A-B659-E8FFEF055622}" dt="2023-06-01T16:45:17.201" v="118"/>
        <pc:sldMkLst>
          <pc:docMk/>
          <pc:sldMk cId="1598072043" sldId="458"/>
        </pc:sldMkLst>
      </pc:sldChg>
    </pc:docChg>
  </pc:docChgLst>
  <pc:docChgLst>
    <pc:chgData name="Yasmine Maya Kamili" userId="S::yasmine.maya.kamili@fr.ey.com::68d894e5-b043-43cf-86b4-a2bc4ad2f87e" providerId="AD" clId="Web-{AB4B28FC-7591-F24F-DB8E-5B2FA93F8A6D}"/>
    <pc:docChg chg="addSld delSld modSld sldOrd">
      <pc:chgData name="Yasmine Maya Kamili" userId="S::yasmine.maya.kamili@fr.ey.com::68d894e5-b043-43cf-86b4-a2bc4ad2f87e" providerId="AD" clId="Web-{AB4B28FC-7591-F24F-DB8E-5B2FA93F8A6D}" dt="2023-06-01T09:02:32.093" v="499" actId="20577"/>
      <pc:docMkLst>
        <pc:docMk/>
      </pc:docMkLst>
      <pc:sldChg chg="modSp">
        <pc:chgData name="Yasmine Maya Kamili" userId="S::yasmine.maya.kamili@fr.ey.com::68d894e5-b043-43cf-86b4-a2bc4ad2f87e" providerId="AD" clId="Web-{AB4B28FC-7591-F24F-DB8E-5B2FA93F8A6D}" dt="2023-06-01T08:37:37.305" v="67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AB4B28FC-7591-F24F-DB8E-5B2FA93F8A6D}" dt="2023-06-01T08:37:37.305" v="67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">
        <pc:chgData name="Yasmine Maya Kamili" userId="S::yasmine.maya.kamili@fr.ey.com::68d894e5-b043-43cf-86b4-a2bc4ad2f87e" providerId="AD" clId="Web-{AB4B28FC-7591-F24F-DB8E-5B2FA93F8A6D}" dt="2023-06-01T09:02:32.093" v="499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AB4B28FC-7591-F24F-DB8E-5B2FA93F8A6D}" dt="2023-06-01T09:02:32.093" v="499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">
        <pc:chgData name="Yasmine Maya Kamili" userId="S::yasmine.maya.kamili@fr.ey.com::68d894e5-b043-43cf-86b4-a2bc4ad2f87e" providerId="AD" clId="Web-{AB4B28FC-7591-F24F-DB8E-5B2FA93F8A6D}" dt="2023-06-01T08:49:16.502" v="383"/>
        <pc:sldMkLst>
          <pc:docMk/>
          <pc:sldMk cId="1614601623" sldId="398"/>
        </pc:sldMkLst>
        <pc:picChg chg="add del mod">
          <ac:chgData name="Yasmine Maya Kamili" userId="S::yasmine.maya.kamili@fr.ey.com::68d894e5-b043-43cf-86b4-a2bc4ad2f87e" providerId="AD" clId="Web-{AB4B28FC-7591-F24F-DB8E-5B2FA93F8A6D}" dt="2023-06-01T08:49:16.502" v="383"/>
          <ac:picMkLst>
            <pc:docMk/>
            <pc:sldMk cId="1614601623" sldId="398"/>
            <ac:picMk id="3" creationId="{445B5475-4102-21B9-C0EB-3042F48D982B}"/>
          </ac:picMkLst>
        </pc:picChg>
      </pc:sldChg>
      <pc:sldChg chg="modSp">
        <pc:chgData name="Yasmine Maya Kamili" userId="S::yasmine.maya.kamili@fr.ey.com::68d894e5-b043-43cf-86b4-a2bc4ad2f87e" providerId="AD" clId="Web-{AB4B28FC-7591-F24F-DB8E-5B2FA93F8A6D}" dt="2023-06-01T08:54:38.951" v="495" actId="20577"/>
        <pc:sldMkLst>
          <pc:docMk/>
          <pc:sldMk cId="4121893998" sldId="451"/>
        </pc:sldMkLst>
        <pc:spChg chg="mod">
          <ac:chgData name="Yasmine Maya Kamili" userId="S::yasmine.maya.kamili@fr.ey.com::68d894e5-b043-43cf-86b4-a2bc4ad2f87e" providerId="AD" clId="Web-{AB4B28FC-7591-F24F-DB8E-5B2FA93F8A6D}" dt="2023-06-01T08:54:38.951" v="495" actId="20577"/>
          <ac:spMkLst>
            <pc:docMk/>
            <pc:sldMk cId="4121893998" sldId="451"/>
            <ac:spMk id="16" creationId="{F3B5FF39-7A67-4936-9800-1CD3A18A0C77}"/>
          </ac:spMkLst>
        </pc:spChg>
      </pc:sldChg>
      <pc:sldChg chg="addSp delSp modSp">
        <pc:chgData name="Yasmine Maya Kamili" userId="S::yasmine.maya.kamili@fr.ey.com::68d894e5-b043-43cf-86b4-a2bc4ad2f87e" providerId="AD" clId="Web-{AB4B28FC-7591-F24F-DB8E-5B2FA93F8A6D}" dt="2023-06-01T08:38:35.369" v="80" actId="20577"/>
        <pc:sldMkLst>
          <pc:docMk/>
          <pc:sldMk cId="1963570935" sldId="452"/>
        </pc:sldMkLst>
        <pc:spChg chg="del">
          <ac:chgData name="Yasmine Maya Kamili" userId="S::yasmine.maya.kamili@fr.ey.com::68d894e5-b043-43cf-86b4-a2bc4ad2f87e" providerId="AD" clId="Web-{AB4B28FC-7591-F24F-DB8E-5B2FA93F8A6D}" dt="2023-06-01T08:38:18.088" v="76"/>
          <ac:spMkLst>
            <pc:docMk/>
            <pc:sldMk cId="1963570935" sldId="452"/>
            <ac:spMk id="4" creationId="{638CF042-081A-A775-4150-5E9B1ED3ABE5}"/>
          </ac:spMkLst>
        </pc:spChg>
        <pc:spChg chg="mod">
          <ac:chgData name="Yasmine Maya Kamili" userId="S::yasmine.maya.kamili@fr.ey.com::68d894e5-b043-43cf-86b4-a2bc4ad2f87e" providerId="AD" clId="Web-{AB4B28FC-7591-F24F-DB8E-5B2FA93F8A6D}" dt="2023-06-01T08:38:35.369" v="80" actId="20577"/>
          <ac:spMkLst>
            <pc:docMk/>
            <pc:sldMk cId="1963570935" sldId="452"/>
            <ac:spMk id="16" creationId="{F3B5FF39-7A67-4936-9800-1CD3A18A0C77}"/>
          </ac:spMkLst>
        </pc:spChg>
        <pc:picChg chg="add del mod modCrop">
          <ac:chgData name="Yasmine Maya Kamili" userId="S::yasmine.maya.kamili@fr.ey.com::68d894e5-b043-43cf-86b4-a2bc4ad2f87e" providerId="AD" clId="Web-{AB4B28FC-7591-F24F-DB8E-5B2FA93F8A6D}" dt="2023-06-01T08:36:57.709" v="53"/>
          <ac:picMkLst>
            <pc:docMk/>
            <pc:sldMk cId="1963570935" sldId="452"/>
            <ac:picMk id="3" creationId="{8129F18B-BDA6-AA44-6ED1-16B7891A3EE7}"/>
          </ac:picMkLst>
        </pc:picChg>
        <pc:picChg chg="add del mod">
          <ac:chgData name="Yasmine Maya Kamili" userId="S::yasmine.maya.kamili@fr.ey.com::68d894e5-b043-43cf-86b4-a2bc4ad2f87e" providerId="AD" clId="Web-{AB4B28FC-7591-F24F-DB8E-5B2FA93F8A6D}" dt="2023-06-01T08:38:09.228" v="75" actId="1076"/>
          <ac:picMkLst>
            <pc:docMk/>
            <pc:sldMk cId="1963570935" sldId="452"/>
            <ac:picMk id="7" creationId="{F6EAB4CC-3B62-6632-B903-10440C6FABAC}"/>
          </ac:picMkLst>
        </pc:picChg>
      </pc:sldChg>
      <pc:sldChg chg="addSp delSp modSp">
        <pc:chgData name="Yasmine Maya Kamili" userId="S::yasmine.maya.kamili@fr.ey.com::68d894e5-b043-43cf-86b4-a2bc4ad2f87e" providerId="AD" clId="Web-{AB4B28FC-7591-F24F-DB8E-5B2FA93F8A6D}" dt="2023-06-01T08:45:29.306" v="355"/>
        <pc:sldMkLst>
          <pc:docMk/>
          <pc:sldMk cId="3697746435" sldId="454"/>
        </pc:sldMkLst>
        <pc:spChg chg="del">
          <ac:chgData name="Yasmine Maya Kamili" userId="S::yasmine.maya.kamili@fr.ey.com::68d894e5-b043-43cf-86b4-a2bc4ad2f87e" providerId="AD" clId="Web-{AB4B28FC-7591-F24F-DB8E-5B2FA93F8A6D}" dt="2023-06-01T08:38:58.933" v="82"/>
          <ac:spMkLst>
            <pc:docMk/>
            <pc:sldMk cId="3697746435" sldId="454"/>
            <ac:spMk id="6" creationId="{1B2CFD82-D0EF-334C-BBE0-3E128DD6CE03}"/>
          </ac:spMkLst>
        </pc:spChg>
        <pc:picChg chg="add del mod">
          <ac:chgData name="Yasmine Maya Kamili" userId="S::yasmine.maya.kamili@fr.ey.com::68d894e5-b043-43cf-86b4-a2bc4ad2f87e" providerId="AD" clId="Web-{AB4B28FC-7591-F24F-DB8E-5B2FA93F8A6D}" dt="2023-06-01T08:45:29.306" v="355"/>
          <ac:picMkLst>
            <pc:docMk/>
            <pc:sldMk cId="3697746435" sldId="454"/>
            <ac:picMk id="5" creationId="{3D8DB7BF-8D33-CECF-3E4A-773898A24E9E}"/>
          </ac:picMkLst>
        </pc:picChg>
      </pc:sldChg>
      <pc:sldChg chg="add del replId">
        <pc:chgData name="Yasmine Maya Kamili" userId="S::yasmine.maya.kamili@fr.ey.com::68d894e5-b043-43cf-86b4-a2bc4ad2f87e" providerId="AD" clId="Web-{AB4B28FC-7591-F24F-DB8E-5B2FA93F8A6D}" dt="2023-06-01T08:36:13.692" v="32"/>
        <pc:sldMkLst>
          <pc:docMk/>
          <pc:sldMk cId="1566698348" sldId="455"/>
        </pc:sldMkLst>
      </pc:sldChg>
      <pc:sldChg chg="addSp delSp modSp add ord replId">
        <pc:chgData name="Yasmine Maya Kamili" userId="S::yasmine.maya.kamili@fr.ey.com::68d894e5-b043-43cf-86b4-a2bc4ad2f87e" providerId="AD" clId="Web-{AB4B28FC-7591-F24F-DB8E-5B2FA93F8A6D}" dt="2023-06-01T08:46:19.074" v="364" actId="1076"/>
        <pc:sldMkLst>
          <pc:docMk/>
          <pc:sldMk cId="1842709557" sldId="455"/>
        </pc:sldMkLst>
        <pc:spChg chg="mod">
          <ac:chgData name="Yasmine Maya Kamili" userId="S::yasmine.maya.kamili@fr.ey.com::68d894e5-b043-43cf-86b4-a2bc4ad2f87e" providerId="AD" clId="Web-{AB4B28FC-7591-F24F-DB8E-5B2FA93F8A6D}" dt="2023-06-01T08:42:48.769" v="328" actId="20577"/>
          <ac:spMkLst>
            <pc:docMk/>
            <pc:sldMk cId="1842709557" sldId="455"/>
            <ac:spMk id="16" creationId="{F3B5FF39-7A67-4936-9800-1CD3A18A0C77}"/>
          </ac:spMkLst>
        </pc:spChg>
        <pc:picChg chg="del">
          <ac:chgData name="Yasmine Maya Kamili" userId="S::yasmine.maya.kamili@fr.ey.com::68d894e5-b043-43cf-86b4-a2bc4ad2f87e" providerId="AD" clId="Web-{AB4B28FC-7591-F24F-DB8E-5B2FA93F8A6D}" dt="2023-06-01T08:42:54.941" v="329"/>
          <ac:picMkLst>
            <pc:docMk/>
            <pc:sldMk cId="1842709557" sldId="455"/>
            <ac:picMk id="2" creationId="{B56F4B24-8C74-93A5-8F7A-6C62C3C552C5}"/>
          </ac:picMkLst>
        </pc:picChg>
        <pc:picChg chg="add del mod modCrop">
          <ac:chgData name="Yasmine Maya Kamili" userId="S::yasmine.maya.kamili@fr.ey.com::68d894e5-b043-43cf-86b4-a2bc4ad2f87e" providerId="AD" clId="Web-{AB4B28FC-7591-F24F-DB8E-5B2FA93F8A6D}" dt="2023-06-01T08:45:54.073" v="357"/>
          <ac:picMkLst>
            <pc:docMk/>
            <pc:sldMk cId="1842709557" sldId="455"/>
            <ac:picMk id="3" creationId="{3D8E1A1B-B610-ECB0-4C95-2E6AA0657E8B}"/>
          </ac:picMkLst>
        </pc:picChg>
        <pc:picChg chg="add mod">
          <ac:chgData name="Yasmine Maya Kamili" userId="S::yasmine.maya.kamili@fr.ey.com::68d894e5-b043-43cf-86b4-a2bc4ad2f87e" providerId="AD" clId="Web-{AB4B28FC-7591-F24F-DB8E-5B2FA93F8A6D}" dt="2023-06-01T08:46:19.074" v="364" actId="1076"/>
          <ac:picMkLst>
            <pc:docMk/>
            <pc:sldMk cId="1842709557" sldId="455"/>
            <ac:picMk id="5" creationId="{5F23978F-AD6C-F59D-8B45-6319F11A6AEC}"/>
          </ac:picMkLst>
        </pc:picChg>
      </pc:sldChg>
      <pc:sldChg chg="addSp delSp modSp add ord replId">
        <pc:chgData name="Yasmine Maya Kamili" userId="S::yasmine.maya.kamili@fr.ey.com::68d894e5-b043-43cf-86b4-a2bc4ad2f87e" providerId="AD" clId="Web-{AB4B28FC-7591-F24F-DB8E-5B2FA93F8A6D}" dt="2023-06-01T08:52:56.416" v="491" actId="20577"/>
        <pc:sldMkLst>
          <pc:docMk/>
          <pc:sldMk cId="690431302" sldId="456"/>
        </pc:sldMkLst>
        <pc:spChg chg="del">
          <ac:chgData name="Yasmine Maya Kamili" userId="S::yasmine.maya.kamili@fr.ey.com::68d894e5-b043-43cf-86b4-a2bc4ad2f87e" providerId="AD" clId="Web-{AB4B28FC-7591-F24F-DB8E-5B2FA93F8A6D}" dt="2023-06-01T08:47:30.811" v="368"/>
          <ac:spMkLst>
            <pc:docMk/>
            <pc:sldMk cId="690431302" sldId="456"/>
            <ac:spMk id="4" creationId="{19F7DAA5-340B-9119-9242-C0B8EC6A701C}"/>
          </ac:spMkLst>
        </pc:spChg>
        <pc:spChg chg="mod">
          <ac:chgData name="Yasmine Maya Kamili" userId="S::yasmine.maya.kamili@fr.ey.com::68d894e5-b043-43cf-86b4-a2bc4ad2f87e" providerId="AD" clId="Web-{AB4B28FC-7591-F24F-DB8E-5B2FA93F8A6D}" dt="2023-06-01T08:52:56.416" v="491" actId="20577"/>
          <ac:spMkLst>
            <pc:docMk/>
            <pc:sldMk cId="690431302" sldId="456"/>
            <ac:spMk id="16" creationId="{F3B5FF39-7A67-4936-9800-1CD3A18A0C77}"/>
          </ac:spMkLst>
        </pc:spChg>
        <pc:picChg chg="add mod">
          <ac:chgData name="Yasmine Maya Kamili" userId="S::yasmine.maya.kamili@fr.ey.com::68d894e5-b043-43cf-86b4-a2bc4ad2f87e" providerId="AD" clId="Web-{AB4B28FC-7591-F24F-DB8E-5B2FA93F8A6D}" dt="2023-06-01T08:52:37.712" v="489" actId="1076"/>
          <ac:picMkLst>
            <pc:docMk/>
            <pc:sldMk cId="690431302" sldId="456"/>
            <ac:picMk id="2" creationId="{22001B6F-5545-0F42-DF67-EC508FBA72F4}"/>
          </ac:picMkLst>
        </pc:picChg>
        <pc:picChg chg="del">
          <ac:chgData name="Yasmine Maya Kamili" userId="S::yasmine.maya.kamili@fr.ey.com::68d894e5-b043-43cf-86b4-a2bc4ad2f87e" providerId="AD" clId="Web-{AB4B28FC-7591-F24F-DB8E-5B2FA93F8A6D}" dt="2023-06-01T08:47:08.825" v="367"/>
          <ac:picMkLst>
            <pc:docMk/>
            <pc:sldMk cId="690431302" sldId="456"/>
            <ac:picMk id="5" creationId="{5F23978F-AD6C-F59D-8B45-6319F11A6AEC}"/>
          </ac:picMkLst>
        </pc:picChg>
      </pc:sldChg>
    </pc:docChg>
  </pc:docChgLst>
  <pc:docChgLst>
    <pc:chgData name="Gwendoline Le-Huu" userId="S::gwendoline.le.huu@fr.ey.com::d6c99726-2c83-40fa-b912-5b7902e4a58e" providerId="AD" clId="Web-{4805A3B3-7699-4D7E-B080-F36AE25767FE}"/>
    <pc:docChg chg="modSld">
      <pc:chgData name="Gwendoline Le-Huu" userId="S::gwendoline.le.huu@fr.ey.com::d6c99726-2c83-40fa-b912-5b7902e4a58e" providerId="AD" clId="Web-{4805A3B3-7699-4D7E-B080-F36AE25767FE}" dt="2023-01-17T17:57:51.216" v="7" actId="20577"/>
      <pc:docMkLst>
        <pc:docMk/>
      </pc:docMkLst>
      <pc:sldChg chg="modSp">
        <pc:chgData name="Gwendoline Le-Huu" userId="S::gwendoline.le.huu@fr.ey.com::d6c99726-2c83-40fa-b912-5b7902e4a58e" providerId="AD" clId="Web-{4805A3B3-7699-4D7E-B080-F36AE25767FE}" dt="2023-01-17T17:57:51.216" v="7" actId="20577"/>
        <pc:sldMkLst>
          <pc:docMk/>
          <pc:sldMk cId="3912447134" sldId="256"/>
        </pc:sldMkLst>
        <pc:spChg chg="mod">
          <ac:chgData name="Gwendoline Le-Huu" userId="S::gwendoline.le.huu@fr.ey.com::d6c99726-2c83-40fa-b912-5b7902e4a58e" providerId="AD" clId="Web-{4805A3B3-7699-4D7E-B080-F36AE25767FE}" dt="2023-01-17T17:57:51.216" v="7" actId="20577"/>
          <ac:spMkLst>
            <pc:docMk/>
            <pc:sldMk cId="3912447134" sldId="256"/>
            <ac:spMk id="5" creationId="{EE995FCF-DF89-42FC-B142-1FEC54964845}"/>
          </ac:spMkLst>
        </pc:spChg>
      </pc:sldChg>
    </pc:docChg>
  </pc:docChgLst>
  <pc:docChgLst>
    <pc:chgData name="Gwendoline Le-Huu" userId="d6c99726-2c83-40fa-b912-5b7902e4a58e" providerId="ADAL" clId="{AC4A64BE-085E-4F3B-A4B0-84723E3D9889}"/>
    <pc:docChg chg="undo custSel addSld modSld sldOrd">
      <pc:chgData name="Gwendoline Le-Huu" userId="d6c99726-2c83-40fa-b912-5b7902e4a58e" providerId="ADAL" clId="{AC4A64BE-085E-4F3B-A4B0-84723E3D9889}" dt="2022-11-02T17:05:40.865" v="2258" actId="1076"/>
      <pc:docMkLst>
        <pc:docMk/>
      </pc:docMkLst>
      <pc:sldChg chg="modSp mod">
        <pc:chgData name="Gwendoline Le-Huu" userId="d6c99726-2c83-40fa-b912-5b7902e4a58e" providerId="ADAL" clId="{AC4A64BE-085E-4F3B-A4B0-84723E3D9889}" dt="2022-11-02T14:26:53.747" v="21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AC4A64BE-085E-4F3B-A4B0-84723E3D9889}" dt="2022-11-02T14:26:53.747" v="21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delSp mod">
        <pc:chgData name="Gwendoline Le-Huu" userId="d6c99726-2c83-40fa-b912-5b7902e4a58e" providerId="ADAL" clId="{AC4A64BE-085E-4F3B-A4B0-84723E3D9889}" dt="2022-11-02T14:26:00.060" v="5" actId="478"/>
        <pc:sldMkLst>
          <pc:docMk/>
          <pc:sldMk cId="4133969825" sldId="334"/>
        </pc:sldMkLst>
        <pc:grpChg chg="del">
          <ac:chgData name="Gwendoline Le-Huu" userId="d6c99726-2c83-40fa-b912-5b7902e4a58e" providerId="ADAL" clId="{AC4A64BE-085E-4F3B-A4B0-84723E3D9889}" dt="2022-11-02T14:26:00.060" v="5" actId="478"/>
          <ac:grpSpMkLst>
            <pc:docMk/>
            <pc:sldMk cId="4133969825" sldId="334"/>
            <ac:grpSpMk id="13" creationId="{F339BB78-3556-42EE-8E52-AC4387481811}"/>
          </ac:grpSpMkLst>
        </pc:grpChg>
      </pc:sldChg>
      <pc:sldChg chg="delSp mod">
        <pc:chgData name="Gwendoline Le-Huu" userId="d6c99726-2c83-40fa-b912-5b7902e4a58e" providerId="ADAL" clId="{AC4A64BE-085E-4F3B-A4B0-84723E3D9889}" dt="2022-11-02T14:25:50.221" v="3" actId="478"/>
        <pc:sldMkLst>
          <pc:docMk/>
          <pc:sldMk cId="2832796765" sldId="358"/>
        </pc:sldMkLst>
        <pc:grpChg chg="del">
          <ac:chgData name="Gwendoline Le-Huu" userId="d6c99726-2c83-40fa-b912-5b7902e4a58e" providerId="ADAL" clId="{AC4A64BE-085E-4F3B-A4B0-84723E3D9889}" dt="2022-11-02T14:25:50.221" v="3" actId="478"/>
          <ac:grpSpMkLst>
            <pc:docMk/>
            <pc:sldMk cId="2832796765" sldId="358"/>
            <ac:grpSpMk id="16" creationId="{1BE0E976-CDDA-4D11-B13B-7D06D910ABC0}"/>
          </ac:grpSpMkLst>
        </pc:grpChg>
      </pc:sldChg>
      <pc:sldChg chg="modSp mod">
        <pc:chgData name="Gwendoline Le-Huu" userId="d6c99726-2c83-40fa-b912-5b7902e4a58e" providerId="ADAL" clId="{AC4A64BE-085E-4F3B-A4B0-84723E3D9889}" dt="2022-11-02T14:31:20.494" v="134" actId="1076"/>
        <pc:sldMkLst>
          <pc:docMk/>
          <pc:sldMk cId="720741407" sldId="363"/>
        </pc:sldMkLst>
        <pc:spChg chg="mod">
          <ac:chgData name="Gwendoline Le-Huu" userId="d6c99726-2c83-40fa-b912-5b7902e4a58e" providerId="ADAL" clId="{AC4A64BE-085E-4F3B-A4B0-84723E3D9889}" dt="2022-11-02T14:31:20.494" v="134" actId="1076"/>
          <ac:spMkLst>
            <pc:docMk/>
            <pc:sldMk cId="720741407" sldId="363"/>
            <ac:spMk id="16" creationId="{DFE5C678-6B8E-4B11-B14E-30CA532CA320}"/>
          </ac:spMkLst>
        </pc:spChg>
      </pc:sldChg>
      <pc:sldChg chg="modSp mod">
        <pc:chgData name="Gwendoline Le-Huu" userId="d6c99726-2c83-40fa-b912-5b7902e4a58e" providerId="ADAL" clId="{AC4A64BE-085E-4F3B-A4B0-84723E3D9889}" dt="2022-11-02T14:31:52.199" v="145" actId="1076"/>
        <pc:sldMkLst>
          <pc:docMk/>
          <pc:sldMk cId="2814954156" sldId="364"/>
        </pc:sldMkLst>
        <pc:spChg chg="mod">
          <ac:chgData name="Gwendoline Le-Huu" userId="d6c99726-2c83-40fa-b912-5b7902e4a58e" providerId="ADAL" clId="{AC4A64BE-085E-4F3B-A4B0-84723E3D9889}" dt="2022-11-02T14:31:52.199" v="145" actId="1076"/>
          <ac:spMkLst>
            <pc:docMk/>
            <pc:sldMk cId="2814954156" sldId="364"/>
            <ac:spMk id="16" creationId="{DFE5C678-6B8E-4B11-B14E-30CA532CA320}"/>
          </ac:spMkLst>
        </pc:spChg>
      </pc:sldChg>
      <pc:sldChg chg="delSp mod">
        <pc:chgData name="Gwendoline Le-Huu" userId="d6c99726-2c83-40fa-b912-5b7902e4a58e" providerId="ADAL" clId="{AC4A64BE-085E-4F3B-A4B0-84723E3D9889}" dt="2022-11-02T14:25:44.928" v="2" actId="478"/>
        <pc:sldMkLst>
          <pc:docMk/>
          <pc:sldMk cId="1320244759" sldId="401"/>
        </pc:sldMkLst>
        <pc:spChg chg="del topLvl">
          <ac:chgData name="Gwendoline Le-Huu" userId="d6c99726-2c83-40fa-b912-5b7902e4a58e" providerId="ADAL" clId="{AC4A64BE-085E-4F3B-A4B0-84723E3D9889}" dt="2022-11-02T14:25:44.928" v="2" actId="478"/>
          <ac:spMkLst>
            <pc:docMk/>
            <pc:sldMk cId="1320244759" sldId="401"/>
            <ac:spMk id="16" creationId="{D2E69C81-95D5-478F-9A16-25F7908108B1}"/>
          </ac:spMkLst>
        </pc:spChg>
        <pc:spChg chg="del topLvl">
          <ac:chgData name="Gwendoline Le-Huu" userId="d6c99726-2c83-40fa-b912-5b7902e4a58e" providerId="ADAL" clId="{AC4A64BE-085E-4F3B-A4B0-84723E3D9889}" dt="2022-11-02T14:25:43.725" v="1" actId="478"/>
          <ac:spMkLst>
            <pc:docMk/>
            <pc:sldMk cId="1320244759" sldId="401"/>
            <ac:spMk id="17" creationId="{0308C47B-61B6-4818-81A1-F2F4262244BA}"/>
          </ac:spMkLst>
        </pc:spChg>
        <pc:grpChg chg="del">
          <ac:chgData name="Gwendoline Le-Huu" userId="d6c99726-2c83-40fa-b912-5b7902e4a58e" providerId="ADAL" clId="{AC4A64BE-085E-4F3B-A4B0-84723E3D9889}" dt="2022-11-02T14:25:43.725" v="1" actId="478"/>
          <ac:grpSpMkLst>
            <pc:docMk/>
            <pc:sldMk cId="1320244759" sldId="401"/>
            <ac:grpSpMk id="15" creationId="{34F0D0BD-F006-48E1-BEFD-1540F755235A}"/>
          </ac:grpSpMkLst>
        </pc:grpChg>
      </pc:sldChg>
      <pc:sldChg chg="modSp mod">
        <pc:chgData name="Gwendoline Le-Huu" userId="d6c99726-2c83-40fa-b912-5b7902e4a58e" providerId="ADAL" clId="{AC4A64BE-085E-4F3B-A4B0-84723E3D9889}" dt="2022-11-02T14:37:49.173" v="157" actId="20577"/>
        <pc:sldMkLst>
          <pc:docMk/>
          <pc:sldMk cId="3116955656" sldId="407"/>
        </pc:sldMkLst>
        <pc:spChg chg="mod">
          <ac:chgData name="Gwendoline Le-Huu" userId="d6c99726-2c83-40fa-b912-5b7902e4a58e" providerId="ADAL" clId="{AC4A64BE-085E-4F3B-A4B0-84723E3D9889}" dt="2022-11-02T14:37:49.173" v="157" actId="20577"/>
          <ac:spMkLst>
            <pc:docMk/>
            <pc:sldMk cId="3116955656" sldId="407"/>
            <ac:spMk id="4" creationId="{38E4BF62-DDB3-4AA1-B119-A0B13CE63692}"/>
          </ac:spMkLst>
        </pc:spChg>
      </pc:sldChg>
      <pc:sldChg chg="addSp delSp modSp mod">
        <pc:chgData name="Gwendoline Le-Huu" userId="d6c99726-2c83-40fa-b912-5b7902e4a58e" providerId="ADAL" clId="{AC4A64BE-085E-4F3B-A4B0-84723E3D9889}" dt="2022-11-02T14:49:25.509" v="652" actId="1036"/>
        <pc:sldMkLst>
          <pc:docMk/>
          <pc:sldMk cId="2424474588" sldId="408"/>
        </pc:sldMkLst>
        <pc:spChg chg="mod">
          <ac:chgData name="Gwendoline Le-Huu" userId="d6c99726-2c83-40fa-b912-5b7902e4a58e" providerId="ADAL" clId="{AC4A64BE-085E-4F3B-A4B0-84723E3D9889}" dt="2022-11-02T14:37:56.575" v="171" actId="20577"/>
          <ac:spMkLst>
            <pc:docMk/>
            <pc:sldMk cId="2424474588" sldId="408"/>
            <ac:spMk id="8" creationId="{A04080F2-5909-44BB-A209-5D0E75766657}"/>
          </ac:spMkLst>
        </pc:spChg>
        <pc:spChg chg="mod">
          <ac:chgData name="Gwendoline Le-Huu" userId="d6c99726-2c83-40fa-b912-5b7902e4a58e" providerId="ADAL" clId="{AC4A64BE-085E-4F3B-A4B0-84723E3D9889}" dt="2022-11-02T14:48:22.422" v="642" actId="1076"/>
          <ac:spMkLst>
            <pc:docMk/>
            <pc:sldMk cId="2424474588" sldId="408"/>
            <ac:spMk id="13" creationId="{BB68E4F5-C12E-4BAE-A075-6D9F5C6593BE}"/>
          </ac:spMkLst>
        </pc:spChg>
        <pc:spChg chg="mod">
          <ac:chgData name="Gwendoline Le-Huu" userId="d6c99726-2c83-40fa-b912-5b7902e4a58e" providerId="ADAL" clId="{AC4A64BE-085E-4F3B-A4B0-84723E3D9889}" dt="2022-11-02T14:48:49.545" v="643"/>
          <ac:spMkLst>
            <pc:docMk/>
            <pc:sldMk cId="2424474588" sldId="408"/>
            <ac:spMk id="16" creationId="{8F85C972-4B7C-4182-9716-4E4EED89AE0D}"/>
          </ac:spMkLst>
        </pc:spChg>
        <pc:spChg chg="mod">
          <ac:chgData name="Gwendoline Le-Huu" userId="d6c99726-2c83-40fa-b912-5b7902e4a58e" providerId="ADAL" clId="{AC4A64BE-085E-4F3B-A4B0-84723E3D9889}" dt="2022-11-02T14:48:49.545" v="643"/>
          <ac:spMkLst>
            <pc:docMk/>
            <pc:sldMk cId="2424474588" sldId="408"/>
            <ac:spMk id="17" creationId="{1481E716-7408-4155-90EA-5707B419A5B3}"/>
          </ac:spMkLst>
        </pc:spChg>
        <pc:grpChg chg="add mod">
          <ac:chgData name="Gwendoline Le-Huu" userId="d6c99726-2c83-40fa-b912-5b7902e4a58e" providerId="ADAL" clId="{AC4A64BE-085E-4F3B-A4B0-84723E3D9889}" dt="2022-11-02T14:49:25.509" v="652" actId="1036"/>
          <ac:grpSpMkLst>
            <pc:docMk/>
            <pc:sldMk cId="2424474588" sldId="408"/>
            <ac:grpSpMk id="14" creationId="{0336E11C-F573-4020-821B-56D821B7730A}"/>
          </ac:grpSpMkLst>
        </pc:grpChg>
        <pc:picChg chg="add mod">
          <ac:chgData name="Gwendoline Le-Huu" userId="d6c99726-2c83-40fa-b912-5b7902e4a58e" providerId="ADAL" clId="{AC4A64BE-085E-4F3B-A4B0-84723E3D9889}" dt="2022-11-02T14:38:26.345" v="175" actId="1076"/>
          <ac:picMkLst>
            <pc:docMk/>
            <pc:sldMk cId="2424474588" sldId="408"/>
            <ac:picMk id="3" creationId="{D2249686-C90F-4C35-B020-634F67CFDDF2}"/>
          </ac:picMkLst>
        </pc:picChg>
        <pc:picChg chg="del">
          <ac:chgData name="Gwendoline Le-Huu" userId="d6c99726-2c83-40fa-b912-5b7902e4a58e" providerId="ADAL" clId="{AC4A64BE-085E-4F3B-A4B0-84723E3D9889}" dt="2022-11-02T14:38:01.414" v="172" actId="478"/>
          <ac:picMkLst>
            <pc:docMk/>
            <pc:sldMk cId="2424474588" sldId="408"/>
            <ac:picMk id="15" creationId="{5108534C-37AC-4DF3-9223-329379EFFBC6}"/>
          </ac:picMkLst>
        </pc:picChg>
      </pc:sldChg>
      <pc:sldChg chg="addSp delSp modSp mod">
        <pc:chgData name="Gwendoline Le-Huu" userId="d6c99726-2c83-40fa-b912-5b7902e4a58e" providerId="ADAL" clId="{AC4A64BE-085E-4F3B-A4B0-84723E3D9889}" dt="2022-11-02T14:50:04.157" v="654"/>
        <pc:sldMkLst>
          <pc:docMk/>
          <pc:sldMk cId="2315765223" sldId="413"/>
        </pc:sldMkLst>
        <pc:picChg chg="del">
          <ac:chgData name="Gwendoline Le-Huu" userId="d6c99726-2c83-40fa-b912-5b7902e4a58e" providerId="ADAL" clId="{AC4A64BE-085E-4F3B-A4B0-84723E3D9889}" dt="2022-11-02T14:50:03.237" v="653" actId="478"/>
          <ac:picMkLst>
            <pc:docMk/>
            <pc:sldMk cId="2315765223" sldId="413"/>
            <ac:picMk id="14" creationId="{477639B8-E147-4B29-848C-C628378E91EA}"/>
          </ac:picMkLst>
        </pc:picChg>
        <pc:picChg chg="add mod">
          <ac:chgData name="Gwendoline Le-Huu" userId="d6c99726-2c83-40fa-b912-5b7902e4a58e" providerId="ADAL" clId="{AC4A64BE-085E-4F3B-A4B0-84723E3D9889}" dt="2022-11-02T14:50:04.157" v="654"/>
          <ac:picMkLst>
            <pc:docMk/>
            <pc:sldMk cId="2315765223" sldId="413"/>
            <ac:picMk id="15" creationId="{4677F7CD-9862-4197-9E12-AE330D8D5EAC}"/>
          </ac:picMkLst>
        </pc:picChg>
      </pc:sldChg>
      <pc:sldChg chg="delSp mod">
        <pc:chgData name="Gwendoline Le-Huu" userId="d6c99726-2c83-40fa-b912-5b7902e4a58e" providerId="ADAL" clId="{AC4A64BE-085E-4F3B-A4B0-84723E3D9889}" dt="2022-11-02T14:25:36.847" v="0" actId="478"/>
        <pc:sldMkLst>
          <pc:docMk/>
          <pc:sldMk cId="3120412831" sldId="415"/>
        </pc:sldMkLst>
        <pc:grpChg chg="del">
          <ac:chgData name="Gwendoline Le-Huu" userId="d6c99726-2c83-40fa-b912-5b7902e4a58e" providerId="ADAL" clId="{AC4A64BE-085E-4F3B-A4B0-84723E3D9889}" dt="2022-11-02T14:25:36.847" v="0" actId="478"/>
          <ac:grpSpMkLst>
            <pc:docMk/>
            <pc:sldMk cId="3120412831" sldId="415"/>
            <ac:grpSpMk id="14" creationId="{64CE8E9A-FAAF-4337-9CD5-95A6DF8D7A72}"/>
          </ac:grpSpMkLst>
        </pc:grpChg>
      </pc:sldChg>
      <pc:sldChg chg="addSp delSp modSp mod">
        <pc:chgData name="Gwendoline Le-Huu" userId="d6c99726-2c83-40fa-b912-5b7902e4a58e" providerId="ADAL" clId="{AC4A64BE-085E-4F3B-A4B0-84723E3D9889}" dt="2022-11-02T14:50:20.593" v="656"/>
        <pc:sldMkLst>
          <pc:docMk/>
          <pc:sldMk cId="3876998689" sldId="417"/>
        </pc:sldMkLst>
        <pc:picChg chg="del">
          <ac:chgData name="Gwendoline Le-Huu" userId="d6c99726-2c83-40fa-b912-5b7902e4a58e" providerId="ADAL" clId="{AC4A64BE-085E-4F3B-A4B0-84723E3D9889}" dt="2022-11-02T14:50:20.211" v="655" actId="478"/>
          <ac:picMkLst>
            <pc:docMk/>
            <pc:sldMk cId="3876998689" sldId="417"/>
            <ac:picMk id="14" creationId="{477639B8-E147-4B29-848C-C628378E91EA}"/>
          </ac:picMkLst>
        </pc:picChg>
        <pc:picChg chg="add mod">
          <ac:chgData name="Gwendoline Le-Huu" userId="d6c99726-2c83-40fa-b912-5b7902e4a58e" providerId="ADAL" clId="{AC4A64BE-085E-4F3B-A4B0-84723E3D9889}" dt="2022-11-02T14:50:20.593" v="656"/>
          <ac:picMkLst>
            <pc:docMk/>
            <pc:sldMk cId="3876998689" sldId="417"/>
            <ac:picMk id="15" creationId="{670A7C91-5F40-4362-8CF5-DE9E50615739}"/>
          </ac:picMkLst>
        </pc:picChg>
      </pc:sldChg>
      <pc:sldChg chg="addSp delSp modSp mod">
        <pc:chgData name="Gwendoline Le-Huu" userId="d6c99726-2c83-40fa-b912-5b7902e4a58e" providerId="ADAL" clId="{AC4A64BE-085E-4F3B-A4B0-84723E3D9889}" dt="2022-11-02T14:50:34.740" v="658"/>
        <pc:sldMkLst>
          <pc:docMk/>
          <pc:sldMk cId="4008461159" sldId="420"/>
        </pc:sldMkLst>
        <pc:picChg chg="del">
          <ac:chgData name="Gwendoline Le-Huu" userId="d6c99726-2c83-40fa-b912-5b7902e4a58e" providerId="ADAL" clId="{AC4A64BE-085E-4F3B-A4B0-84723E3D9889}" dt="2022-11-02T14:50:34.379" v="657" actId="478"/>
          <ac:picMkLst>
            <pc:docMk/>
            <pc:sldMk cId="4008461159" sldId="420"/>
            <ac:picMk id="14" creationId="{477639B8-E147-4B29-848C-C628378E91EA}"/>
          </ac:picMkLst>
        </pc:picChg>
        <pc:picChg chg="add mod">
          <ac:chgData name="Gwendoline Le-Huu" userId="d6c99726-2c83-40fa-b912-5b7902e4a58e" providerId="ADAL" clId="{AC4A64BE-085E-4F3B-A4B0-84723E3D9889}" dt="2022-11-02T14:50:34.740" v="658"/>
          <ac:picMkLst>
            <pc:docMk/>
            <pc:sldMk cId="4008461159" sldId="420"/>
            <ac:picMk id="15" creationId="{C63A2A38-B02B-44A6-9EF9-B81209D62CCC}"/>
          </ac:picMkLst>
        </pc:picChg>
      </pc:sldChg>
      <pc:sldChg chg="delSp mod">
        <pc:chgData name="Gwendoline Le-Huu" userId="d6c99726-2c83-40fa-b912-5b7902e4a58e" providerId="ADAL" clId="{AC4A64BE-085E-4F3B-A4B0-84723E3D9889}" dt="2022-11-02T14:26:08.328" v="6" actId="478"/>
        <pc:sldMkLst>
          <pc:docMk/>
          <pc:sldMk cId="2598971523" sldId="427"/>
        </pc:sldMkLst>
        <pc:grpChg chg="del">
          <ac:chgData name="Gwendoline Le-Huu" userId="d6c99726-2c83-40fa-b912-5b7902e4a58e" providerId="ADAL" clId="{AC4A64BE-085E-4F3B-A4B0-84723E3D9889}" dt="2022-11-02T14:26:08.328" v="6" actId="478"/>
          <ac:grpSpMkLst>
            <pc:docMk/>
            <pc:sldMk cId="2598971523" sldId="427"/>
            <ac:grpSpMk id="13" creationId="{FBC422CD-C17E-427B-994F-6A215B1DC4C1}"/>
          </ac:grpSpMkLst>
        </pc:grpChg>
      </pc:sldChg>
      <pc:sldChg chg="delSp mod">
        <pc:chgData name="Gwendoline Le-Huu" userId="d6c99726-2c83-40fa-b912-5b7902e4a58e" providerId="ADAL" clId="{AC4A64BE-085E-4F3B-A4B0-84723E3D9889}" dt="2022-11-02T14:26:31.804" v="8" actId="478"/>
        <pc:sldMkLst>
          <pc:docMk/>
          <pc:sldMk cId="1963794356" sldId="429"/>
        </pc:sldMkLst>
        <pc:grpChg chg="del">
          <ac:chgData name="Gwendoline Le-Huu" userId="d6c99726-2c83-40fa-b912-5b7902e4a58e" providerId="ADAL" clId="{AC4A64BE-085E-4F3B-A4B0-84723E3D9889}" dt="2022-11-02T14:26:31.804" v="8" actId="478"/>
          <ac:grpSpMkLst>
            <pc:docMk/>
            <pc:sldMk cId="1963794356" sldId="429"/>
            <ac:grpSpMk id="16" creationId="{CDAA167E-C5F8-4A88-A519-A14ADD14CEC3}"/>
          </ac:grpSpMkLst>
        </pc:grpChg>
      </pc:sldChg>
      <pc:sldChg chg="delSp mod">
        <pc:chgData name="Gwendoline Le-Huu" userId="d6c99726-2c83-40fa-b912-5b7902e4a58e" providerId="ADAL" clId="{AC4A64BE-085E-4F3B-A4B0-84723E3D9889}" dt="2022-11-02T14:25:52.556" v="4" actId="478"/>
        <pc:sldMkLst>
          <pc:docMk/>
          <pc:sldMk cId="1241650091" sldId="430"/>
        </pc:sldMkLst>
        <pc:grpChg chg="del">
          <ac:chgData name="Gwendoline Le-Huu" userId="d6c99726-2c83-40fa-b912-5b7902e4a58e" providerId="ADAL" clId="{AC4A64BE-085E-4F3B-A4B0-84723E3D9889}" dt="2022-11-02T14:25:52.556" v="4" actId="478"/>
          <ac:grpSpMkLst>
            <pc:docMk/>
            <pc:sldMk cId="1241650091" sldId="430"/>
            <ac:grpSpMk id="16" creationId="{3E72DEC2-1E64-4A14-A3A0-3A006A8CA327}"/>
          </ac:grpSpMkLst>
        </pc:grpChg>
      </pc:sldChg>
      <pc:sldChg chg="delSp mod">
        <pc:chgData name="Gwendoline Le-Huu" userId="d6c99726-2c83-40fa-b912-5b7902e4a58e" providerId="ADAL" clId="{AC4A64BE-085E-4F3B-A4B0-84723E3D9889}" dt="2022-11-02T14:26:13.883" v="7" actId="478"/>
        <pc:sldMkLst>
          <pc:docMk/>
          <pc:sldMk cId="343199515" sldId="431"/>
        </pc:sldMkLst>
        <pc:grpChg chg="del">
          <ac:chgData name="Gwendoline Le-Huu" userId="d6c99726-2c83-40fa-b912-5b7902e4a58e" providerId="ADAL" clId="{AC4A64BE-085E-4F3B-A4B0-84723E3D9889}" dt="2022-11-02T14:26:13.883" v="7" actId="478"/>
          <ac:grpSpMkLst>
            <pc:docMk/>
            <pc:sldMk cId="343199515" sldId="431"/>
            <ac:grpSpMk id="14" creationId="{B2200588-69B1-47B8-B396-4A736D701E1F}"/>
          </ac:grpSpMkLst>
        </pc:grpChg>
      </pc:sldChg>
      <pc:sldChg chg="addSp delSp mod">
        <pc:chgData name="Gwendoline Le-Huu" userId="d6c99726-2c83-40fa-b912-5b7902e4a58e" providerId="ADAL" clId="{AC4A64BE-085E-4F3B-A4B0-84723E3D9889}" dt="2022-11-02T14:26:37.774" v="11" actId="478"/>
        <pc:sldMkLst>
          <pc:docMk/>
          <pc:sldMk cId="2213993623" sldId="433"/>
        </pc:sldMkLst>
        <pc:grpChg chg="del">
          <ac:chgData name="Gwendoline Le-Huu" userId="d6c99726-2c83-40fa-b912-5b7902e4a58e" providerId="ADAL" clId="{AC4A64BE-085E-4F3B-A4B0-84723E3D9889}" dt="2022-11-02T14:26:37.774" v="11" actId="478"/>
          <ac:grpSpMkLst>
            <pc:docMk/>
            <pc:sldMk cId="2213993623" sldId="433"/>
            <ac:grpSpMk id="16" creationId="{3BE6C664-E4EF-4BF3-AEF0-F67AD943C3B1}"/>
          </ac:grpSpMkLst>
        </pc:grpChg>
        <pc:picChg chg="add del">
          <ac:chgData name="Gwendoline Le-Huu" userId="d6c99726-2c83-40fa-b912-5b7902e4a58e" providerId="ADAL" clId="{AC4A64BE-085E-4F3B-A4B0-84723E3D9889}" dt="2022-11-02T14:26:36.078" v="10" actId="478"/>
          <ac:picMkLst>
            <pc:docMk/>
            <pc:sldMk cId="2213993623" sldId="433"/>
            <ac:picMk id="14" creationId="{00BD3222-6B51-4B0E-A046-E94997506F6E}"/>
          </ac:picMkLst>
        </pc:picChg>
      </pc:sldChg>
      <pc:sldChg chg="delSp mod">
        <pc:chgData name="Gwendoline Le-Huu" userId="d6c99726-2c83-40fa-b912-5b7902e4a58e" providerId="ADAL" clId="{AC4A64BE-085E-4F3B-A4B0-84723E3D9889}" dt="2022-11-02T14:26:40.643" v="12" actId="478"/>
        <pc:sldMkLst>
          <pc:docMk/>
          <pc:sldMk cId="2034486126" sldId="434"/>
        </pc:sldMkLst>
        <pc:grpChg chg="del">
          <ac:chgData name="Gwendoline Le-Huu" userId="d6c99726-2c83-40fa-b912-5b7902e4a58e" providerId="ADAL" clId="{AC4A64BE-085E-4F3B-A4B0-84723E3D9889}" dt="2022-11-02T14:26:40.643" v="12" actId="478"/>
          <ac:grpSpMkLst>
            <pc:docMk/>
            <pc:sldMk cId="2034486126" sldId="434"/>
            <ac:grpSpMk id="19" creationId="{F41EA0B1-673D-49E8-97E8-BA347A7A9F75}"/>
          </ac:grpSpMkLst>
        </pc:grpChg>
      </pc:sldChg>
      <pc:sldChg chg="delSp mod">
        <pc:chgData name="Gwendoline Le-Huu" userId="d6c99726-2c83-40fa-b912-5b7902e4a58e" providerId="ADAL" clId="{AC4A64BE-085E-4F3B-A4B0-84723E3D9889}" dt="2022-11-02T14:26:43.158" v="13" actId="478"/>
        <pc:sldMkLst>
          <pc:docMk/>
          <pc:sldMk cId="2036864545" sldId="435"/>
        </pc:sldMkLst>
        <pc:grpChg chg="del">
          <ac:chgData name="Gwendoline Le-Huu" userId="d6c99726-2c83-40fa-b912-5b7902e4a58e" providerId="ADAL" clId="{AC4A64BE-085E-4F3B-A4B0-84723E3D9889}" dt="2022-11-02T14:26:43.158" v="13" actId="478"/>
          <ac:grpSpMkLst>
            <pc:docMk/>
            <pc:sldMk cId="2036864545" sldId="435"/>
            <ac:grpSpMk id="19" creationId="{0EDC3EA2-1741-4E9A-AB66-2DC8DA139DD5}"/>
          </ac:grpSpMkLst>
        </pc:grpChg>
      </pc:sldChg>
      <pc:sldChg chg="modSp add mod ord">
        <pc:chgData name="Gwendoline Le-Huu" userId="d6c99726-2c83-40fa-b912-5b7902e4a58e" providerId="ADAL" clId="{AC4A64BE-085E-4F3B-A4B0-84723E3D9889}" dt="2022-11-02T14:58:13.686" v="808" actId="20577"/>
        <pc:sldMkLst>
          <pc:docMk/>
          <pc:sldMk cId="26565120" sldId="436"/>
        </pc:sldMkLst>
        <pc:spChg chg="mod">
          <ac:chgData name="Gwendoline Le-Huu" userId="d6c99726-2c83-40fa-b912-5b7902e4a58e" providerId="ADAL" clId="{AC4A64BE-085E-4F3B-A4B0-84723E3D9889}" dt="2022-11-02T14:58:13.686" v="808" actId="20577"/>
          <ac:spMkLst>
            <pc:docMk/>
            <pc:sldMk cId="26565120" sldId="436"/>
            <ac:spMk id="4" creationId="{38E4BF62-DDB3-4AA1-B119-A0B13CE63692}"/>
          </ac:spMkLst>
        </pc:spChg>
      </pc:sldChg>
      <pc:sldChg chg="addSp delSp modSp add mod ord">
        <pc:chgData name="Gwendoline Le-Huu" userId="d6c99726-2c83-40fa-b912-5b7902e4a58e" providerId="ADAL" clId="{AC4A64BE-085E-4F3B-A4B0-84723E3D9889}" dt="2022-11-02T15:28:05.553" v="1895" actId="14100"/>
        <pc:sldMkLst>
          <pc:docMk/>
          <pc:sldMk cId="167584544" sldId="437"/>
        </pc:sldMkLst>
        <pc:spChg chg="mod">
          <ac:chgData name="Gwendoline Le-Huu" userId="d6c99726-2c83-40fa-b912-5b7902e4a58e" providerId="ADAL" clId="{AC4A64BE-085E-4F3B-A4B0-84723E3D9889}" dt="2022-11-02T15:01:46.322" v="859" actId="20577"/>
          <ac:spMkLst>
            <pc:docMk/>
            <pc:sldMk cId="167584544" sldId="437"/>
            <ac:spMk id="8" creationId="{A04080F2-5909-44BB-A209-5D0E75766657}"/>
          </ac:spMkLst>
        </pc:spChg>
        <pc:spChg chg="mod">
          <ac:chgData name="Gwendoline Le-Huu" userId="d6c99726-2c83-40fa-b912-5b7902e4a58e" providerId="ADAL" clId="{AC4A64BE-085E-4F3B-A4B0-84723E3D9889}" dt="2022-11-02T15:19:25.320" v="1096" actId="1076"/>
          <ac:spMkLst>
            <pc:docMk/>
            <pc:sldMk cId="167584544" sldId="437"/>
            <ac:spMk id="13" creationId="{BB68E4F5-C12E-4BAE-A075-6D9F5C6593BE}"/>
          </ac:spMkLst>
        </pc:spChg>
        <pc:spChg chg="mod">
          <ac:chgData name="Gwendoline Le-Huu" userId="d6c99726-2c83-40fa-b912-5b7902e4a58e" providerId="ADAL" clId="{AC4A64BE-085E-4F3B-A4B0-84723E3D9889}" dt="2022-11-02T15:27:43.651" v="1894"/>
          <ac:spMkLst>
            <pc:docMk/>
            <pc:sldMk cId="167584544" sldId="437"/>
            <ac:spMk id="16" creationId="{A7F5C87F-F76F-4589-A018-7D295D9485B1}"/>
          </ac:spMkLst>
        </pc:spChg>
        <pc:spChg chg="mod">
          <ac:chgData name="Gwendoline Le-Huu" userId="d6c99726-2c83-40fa-b912-5b7902e4a58e" providerId="ADAL" clId="{AC4A64BE-085E-4F3B-A4B0-84723E3D9889}" dt="2022-11-02T15:27:43.651" v="1894"/>
          <ac:spMkLst>
            <pc:docMk/>
            <pc:sldMk cId="167584544" sldId="437"/>
            <ac:spMk id="17" creationId="{7180EAA4-3377-4EA9-9994-646754280ADA}"/>
          </ac:spMkLst>
        </pc:spChg>
        <pc:grpChg chg="add mod">
          <ac:chgData name="Gwendoline Le-Huu" userId="d6c99726-2c83-40fa-b912-5b7902e4a58e" providerId="ADAL" clId="{AC4A64BE-085E-4F3B-A4B0-84723E3D9889}" dt="2022-11-02T15:28:05.553" v="1895" actId="14100"/>
          <ac:grpSpMkLst>
            <pc:docMk/>
            <pc:sldMk cId="167584544" sldId="437"/>
            <ac:grpSpMk id="14" creationId="{1B0ABE3D-3AA1-4947-925E-510176F4DA39}"/>
          </ac:grpSpMkLst>
        </pc:grpChg>
        <pc:picChg chg="add mod">
          <ac:chgData name="Gwendoline Le-Huu" userId="d6c99726-2c83-40fa-b912-5b7902e4a58e" providerId="ADAL" clId="{AC4A64BE-085E-4F3B-A4B0-84723E3D9889}" dt="2022-11-02T15:06:40.682" v="866" actId="1076"/>
          <ac:picMkLst>
            <pc:docMk/>
            <pc:sldMk cId="167584544" sldId="437"/>
            <ac:picMk id="3" creationId="{916781B3-49EF-4EBA-AE81-908F8B276370}"/>
          </ac:picMkLst>
        </pc:picChg>
        <pc:picChg chg="del">
          <ac:chgData name="Gwendoline Le-Huu" userId="d6c99726-2c83-40fa-b912-5b7902e4a58e" providerId="ADAL" clId="{AC4A64BE-085E-4F3B-A4B0-84723E3D9889}" dt="2022-11-02T15:06:46.815" v="867" actId="478"/>
          <ac:picMkLst>
            <pc:docMk/>
            <pc:sldMk cId="167584544" sldId="437"/>
            <ac:picMk id="15" creationId="{C63A2A38-B02B-44A6-9EF9-B81209D62CCC}"/>
          </ac:picMkLst>
        </pc:picChg>
      </pc:sldChg>
      <pc:sldChg chg="addSp delSp modSp add mod">
        <pc:chgData name="Gwendoline Le-Huu" userId="d6c99726-2c83-40fa-b912-5b7902e4a58e" providerId="ADAL" clId="{AC4A64BE-085E-4F3B-A4B0-84723E3D9889}" dt="2022-11-02T15:28:31.845" v="1902" actId="1038"/>
        <pc:sldMkLst>
          <pc:docMk/>
          <pc:sldMk cId="2035017839" sldId="438"/>
        </pc:sldMkLst>
        <pc:spChg chg="add mod">
          <ac:chgData name="Gwendoline Le-Huu" userId="d6c99726-2c83-40fa-b912-5b7902e4a58e" providerId="ADAL" clId="{AC4A64BE-085E-4F3B-A4B0-84723E3D9889}" dt="2022-11-02T15:25:12.307" v="1871" actId="164"/>
          <ac:spMkLst>
            <pc:docMk/>
            <pc:sldMk cId="2035017839" sldId="438"/>
            <ac:spMk id="4" creationId="{D3376066-37E2-4FDC-BABC-36C1670C055A}"/>
          </ac:spMkLst>
        </pc:spChg>
        <pc:spChg chg="mod">
          <ac:chgData name="Gwendoline Le-Huu" userId="d6c99726-2c83-40fa-b912-5b7902e4a58e" providerId="ADAL" clId="{AC4A64BE-085E-4F3B-A4B0-84723E3D9889}" dt="2022-11-02T15:26:14.253" v="1882" actId="20578"/>
          <ac:spMkLst>
            <pc:docMk/>
            <pc:sldMk cId="2035017839" sldId="438"/>
            <ac:spMk id="9" creationId="{394CD361-C9C3-4FE7-9602-1A5652A9A0BF}"/>
          </ac:spMkLst>
        </pc:spChg>
        <pc:spChg chg="mod">
          <ac:chgData name="Gwendoline Le-Huu" userId="d6c99726-2c83-40fa-b912-5b7902e4a58e" providerId="ADAL" clId="{AC4A64BE-085E-4F3B-A4B0-84723E3D9889}" dt="2022-11-02T15:26:14.253" v="1882" actId="20578"/>
          <ac:spMkLst>
            <pc:docMk/>
            <pc:sldMk cId="2035017839" sldId="438"/>
            <ac:spMk id="12" creationId="{9ED1BFD4-839E-4C65-AAB5-DDBE60A1BFE9}"/>
          </ac:spMkLst>
        </pc:spChg>
        <pc:spChg chg="mod">
          <ac:chgData name="Gwendoline Le-Huu" userId="d6c99726-2c83-40fa-b912-5b7902e4a58e" providerId="ADAL" clId="{AC4A64BE-085E-4F3B-A4B0-84723E3D9889}" dt="2022-11-02T15:27:09.226" v="1893" actId="207"/>
          <ac:spMkLst>
            <pc:docMk/>
            <pc:sldMk cId="2035017839" sldId="438"/>
            <ac:spMk id="13" creationId="{BB68E4F5-C12E-4BAE-A075-6D9F5C6593BE}"/>
          </ac:spMkLst>
        </pc:spChg>
        <pc:spChg chg="mod">
          <ac:chgData name="Gwendoline Le-Huu" userId="d6c99726-2c83-40fa-b912-5b7902e4a58e" providerId="ADAL" clId="{AC4A64BE-085E-4F3B-A4B0-84723E3D9889}" dt="2022-11-02T15:28:26.263" v="1899"/>
          <ac:spMkLst>
            <pc:docMk/>
            <pc:sldMk cId="2035017839" sldId="438"/>
            <ac:spMk id="17" creationId="{9CB7A917-F290-4700-ADAD-565DE3C2B495}"/>
          </ac:spMkLst>
        </pc:spChg>
        <pc:spChg chg="mod">
          <ac:chgData name="Gwendoline Le-Huu" userId="d6c99726-2c83-40fa-b912-5b7902e4a58e" providerId="ADAL" clId="{AC4A64BE-085E-4F3B-A4B0-84723E3D9889}" dt="2022-11-02T15:28:26.263" v="1899"/>
          <ac:spMkLst>
            <pc:docMk/>
            <pc:sldMk cId="2035017839" sldId="438"/>
            <ac:spMk id="18" creationId="{B35E67F0-1F99-4CA7-B35E-32579F84B724}"/>
          </ac:spMkLst>
        </pc:spChg>
        <pc:grpChg chg="mod">
          <ac:chgData name="Gwendoline Le-Huu" userId="d6c99726-2c83-40fa-b912-5b7902e4a58e" providerId="ADAL" clId="{AC4A64BE-085E-4F3B-A4B0-84723E3D9889}" dt="2022-11-02T15:26:14.253" v="1882" actId="20578"/>
          <ac:grpSpMkLst>
            <pc:docMk/>
            <pc:sldMk cId="2035017839" sldId="438"/>
            <ac:grpSpMk id="6" creationId="{397C21FC-ACAE-42A8-9BC6-35611E13E219}"/>
          </ac:grpSpMkLst>
        </pc:grpChg>
        <pc:grpChg chg="mod">
          <ac:chgData name="Gwendoline Le-Huu" userId="d6c99726-2c83-40fa-b912-5b7902e4a58e" providerId="ADAL" clId="{AC4A64BE-085E-4F3B-A4B0-84723E3D9889}" dt="2022-11-02T15:26:14.253" v="1882" actId="20578"/>
          <ac:grpSpMkLst>
            <pc:docMk/>
            <pc:sldMk cId="2035017839" sldId="438"/>
            <ac:grpSpMk id="10" creationId="{3090A564-0988-43D4-ACB0-E794EE89608B}"/>
          </ac:grpSpMkLst>
        </pc:grpChg>
        <pc:grpChg chg="add mod">
          <ac:chgData name="Gwendoline Le-Huu" userId="d6c99726-2c83-40fa-b912-5b7902e4a58e" providerId="ADAL" clId="{AC4A64BE-085E-4F3B-A4B0-84723E3D9889}" dt="2022-11-02T15:25:12.307" v="1871" actId="164"/>
          <ac:grpSpMkLst>
            <pc:docMk/>
            <pc:sldMk cId="2035017839" sldId="438"/>
            <ac:grpSpMk id="14" creationId="{9912369D-5262-4D92-BB83-3E433DEF19F5}"/>
          </ac:grpSpMkLst>
        </pc:grpChg>
        <pc:grpChg chg="add mod">
          <ac:chgData name="Gwendoline Le-Huu" userId="d6c99726-2c83-40fa-b912-5b7902e4a58e" providerId="ADAL" clId="{AC4A64BE-085E-4F3B-A4B0-84723E3D9889}" dt="2022-11-02T15:28:31.845" v="1902" actId="1038"/>
          <ac:grpSpMkLst>
            <pc:docMk/>
            <pc:sldMk cId="2035017839" sldId="438"/>
            <ac:grpSpMk id="16" creationId="{CE2BD36D-7BB4-4F25-BD37-D948DC7D3BB9}"/>
          </ac:grpSpMkLst>
        </pc:grpChg>
        <pc:picChg chg="add mod">
          <ac:chgData name="Gwendoline Le-Huu" userId="d6c99726-2c83-40fa-b912-5b7902e4a58e" providerId="ADAL" clId="{AC4A64BE-085E-4F3B-A4B0-84723E3D9889}" dt="2022-11-02T15:25:12.307" v="1871" actId="164"/>
          <ac:picMkLst>
            <pc:docMk/>
            <pc:sldMk cId="2035017839" sldId="438"/>
            <ac:picMk id="3" creationId="{6E8D1C08-0A2B-4F1B-BB32-AA8876C4FDC9}"/>
          </ac:picMkLst>
        </pc:picChg>
        <pc:picChg chg="del">
          <ac:chgData name="Gwendoline Le-Huu" userId="d6c99726-2c83-40fa-b912-5b7902e4a58e" providerId="ADAL" clId="{AC4A64BE-085E-4F3B-A4B0-84723E3D9889}" dt="2022-11-02T15:08:50.001" v="883" actId="478"/>
          <ac:picMkLst>
            <pc:docMk/>
            <pc:sldMk cId="2035017839" sldId="438"/>
            <ac:picMk id="15" creationId="{C63A2A38-B02B-44A6-9EF9-B81209D62CCC}"/>
          </ac:picMkLst>
        </pc:picChg>
      </pc:sldChg>
      <pc:sldChg chg="addSp delSp modSp add mod">
        <pc:chgData name="Gwendoline Le-Huu" userId="d6c99726-2c83-40fa-b912-5b7902e4a58e" providerId="ADAL" clId="{AC4A64BE-085E-4F3B-A4B0-84723E3D9889}" dt="2022-11-02T15:28:19.233" v="1898" actId="1038"/>
        <pc:sldMkLst>
          <pc:docMk/>
          <pc:sldMk cId="2573990358" sldId="439"/>
        </pc:sldMkLst>
        <pc:spChg chg="mod">
          <ac:chgData name="Gwendoline Le-Huu" userId="d6c99726-2c83-40fa-b912-5b7902e4a58e" providerId="ADAL" clId="{AC4A64BE-085E-4F3B-A4B0-84723E3D9889}" dt="2022-11-02T15:22:03.920" v="1485" actId="207"/>
          <ac:spMkLst>
            <pc:docMk/>
            <pc:sldMk cId="2573990358" sldId="439"/>
            <ac:spMk id="13" creationId="{BB68E4F5-C12E-4BAE-A075-6D9F5C6593BE}"/>
          </ac:spMkLst>
        </pc:spChg>
        <pc:spChg chg="mod">
          <ac:chgData name="Gwendoline Le-Huu" userId="d6c99726-2c83-40fa-b912-5b7902e4a58e" providerId="ADAL" clId="{AC4A64BE-085E-4F3B-A4B0-84723E3D9889}" dt="2022-11-02T15:28:11.809" v="1896"/>
          <ac:spMkLst>
            <pc:docMk/>
            <pc:sldMk cId="2573990358" sldId="439"/>
            <ac:spMk id="15" creationId="{8426BEC4-B49A-4102-9931-8A71DD020382}"/>
          </ac:spMkLst>
        </pc:spChg>
        <pc:spChg chg="mod">
          <ac:chgData name="Gwendoline Le-Huu" userId="d6c99726-2c83-40fa-b912-5b7902e4a58e" providerId="ADAL" clId="{AC4A64BE-085E-4F3B-A4B0-84723E3D9889}" dt="2022-11-02T15:28:11.809" v="1896"/>
          <ac:spMkLst>
            <pc:docMk/>
            <pc:sldMk cId="2573990358" sldId="439"/>
            <ac:spMk id="16" creationId="{06FB90F3-B8FD-4A5E-B861-723BA1B80F0A}"/>
          </ac:spMkLst>
        </pc:spChg>
        <pc:grpChg chg="add mod">
          <ac:chgData name="Gwendoline Le-Huu" userId="d6c99726-2c83-40fa-b912-5b7902e4a58e" providerId="ADAL" clId="{AC4A64BE-085E-4F3B-A4B0-84723E3D9889}" dt="2022-11-02T15:28:19.233" v="1898" actId="1038"/>
          <ac:grpSpMkLst>
            <pc:docMk/>
            <pc:sldMk cId="2573990358" sldId="439"/>
            <ac:grpSpMk id="14" creationId="{B64B22C0-F27D-4726-A678-BB3A2CCAF732}"/>
          </ac:grpSpMkLst>
        </pc:grpChg>
        <pc:picChg chg="del">
          <ac:chgData name="Gwendoline Le-Huu" userId="d6c99726-2c83-40fa-b912-5b7902e4a58e" providerId="ADAL" clId="{AC4A64BE-085E-4F3B-A4B0-84723E3D9889}" dt="2022-11-02T15:07:48.509" v="873" actId="478"/>
          <ac:picMkLst>
            <pc:docMk/>
            <pc:sldMk cId="2573990358" sldId="439"/>
            <ac:picMk id="3" creationId="{916781B3-49EF-4EBA-AE81-908F8B276370}"/>
          </ac:picMkLst>
        </pc:picChg>
        <pc:picChg chg="add mod">
          <ac:chgData name="Gwendoline Le-Huu" userId="d6c99726-2c83-40fa-b912-5b7902e4a58e" providerId="ADAL" clId="{AC4A64BE-085E-4F3B-A4B0-84723E3D9889}" dt="2022-11-02T15:08:04.491" v="875" actId="1076"/>
          <ac:picMkLst>
            <pc:docMk/>
            <pc:sldMk cId="2573990358" sldId="439"/>
            <ac:picMk id="4" creationId="{9E406BBA-981F-47B3-A916-8F2057CFB1A5}"/>
          </ac:picMkLst>
        </pc:picChg>
      </pc:sldChg>
      <pc:sldChg chg="addSp delSp modSp add mod">
        <pc:chgData name="Gwendoline Le-Huu" userId="d6c99726-2c83-40fa-b912-5b7902e4a58e" providerId="ADAL" clId="{AC4A64BE-085E-4F3B-A4B0-84723E3D9889}" dt="2022-11-02T17:05:40.865" v="2258" actId="1076"/>
        <pc:sldMkLst>
          <pc:docMk/>
          <pc:sldMk cId="3803755453" sldId="440"/>
        </pc:sldMkLst>
        <pc:spChg chg="mod">
          <ac:chgData name="Gwendoline Le-Huu" userId="d6c99726-2c83-40fa-b912-5b7902e4a58e" providerId="ADAL" clId="{AC4A64BE-085E-4F3B-A4B0-84723E3D9889}" dt="2022-11-02T16:04:33.047" v="2248" actId="20577"/>
          <ac:spMkLst>
            <pc:docMk/>
            <pc:sldMk cId="3803755453" sldId="440"/>
            <ac:spMk id="13" creationId="{BB68E4F5-C12E-4BAE-A075-6D9F5C6593BE}"/>
          </ac:spMkLst>
        </pc:spChg>
        <pc:spChg chg="mod">
          <ac:chgData name="Gwendoline Le-Huu" userId="d6c99726-2c83-40fa-b912-5b7902e4a58e" providerId="ADAL" clId="{AC4A64BE-085E-4F3B-A4B0-84723E3D9889}" dt="2022-11-02T17:05:36.706" v="2257"/>
          <ac:spMkLst>
            <pc:docMk/>
            <pc:sldMk cId="3803755453" sldId="440"/>
            <ac:spMk id="19" creationId="{91E7B637-F4DD-4881-B811-E8E061924584}"/>
          </ac:spMkLst>
        </pc:spChg>
        <pc:spChg chg="mod">
          <ac:chgData name="Gwendoline Le-Huu" userId="d6c99726-2c83-40fa-b912-5b7902e4a58e" providerId="ADAL" clId="{AC4A64BE-085E-4F3B-A4B0-84723E3D9889}" dt="2022-11-02T17:05:36.706" v="2257"/>
          <ac:spMkLst>
            <pc:docMk/>
            <pc:sldMk cId="3803755453" sldId="440"/>
            <ac:spMk id="20" creationId="{AA4E0C88-5751-4E0E-9EF4-832FB17F4FCB}"/>
          </ac:spMkLst>
        </pc:spChg>
        <pc:grpChg chg="add mod">
          <ac:chgData name="Gwendoline Le-Huu" userId="d6c99726-2c83-40fa-b912-5b7902e4a58e" providerId="ADAL" clId="{AC4A64BE-085E-4F3B-A4B0-84723E3D9889}" dt="2022-11-02T17:05:40.865" v="2258" actId="1076"/>
          <ac:grpSpMkLst>
            <pc:docMk/>
            <pc:sldMk cId="3803755453" sldId="440"/>
            <ac:grpSpMk id="18" creationId="{52F35638-7F49-4D72-8AA2-298625FD3382}"/>
          </ac:grpSpMkLst>
        </pc:grpChg>
        <pc:picChg chg="del">
          <ac:chgData name="Gwendoline Le-Huu" userId="d6c99726-2c83-40fa-b912-5b7902e4a58e" providerId="ADAL" clId="{AC4A64BE-085E-4F3B-A4B0-84723E3D9889}" dt="2022-11-02T15:37:08.111" v="1906" actId="478"/>
          <ac:picMkLst>
            <pc:docMk/>
            <pc:sldMk cId="3803755453" sldId="440"/>
            <ac:picMk id="3" creationId="{F91FFB44-7622-434D-829E-F5DF0AE5A419}"/>
          </ac:picMkLst>
        </pc:picChg>
        <pc:picChg chg="add del mod">
          <ac:chgData name="Gwendoline Le-Huu" userId="d6c99726-2c83-40fa-b912-5b7902e4a58e" providerId="ADAL" clId="{AC4A64BE-085E-4F3B-A4B0-84723E3D9889}" dt="2022-11-02T15:37:21.933" v="1910" actId="478"/>
          <ac:picMkLst>
            <pc:docMk/>
            <pc:sldMk cId="3803755453" sldId="440"/>
            <ac:picMk id="4" creationId="{27AC6CFD-6BC4-4E93-B93E-485E083E9B22}"/>
          </ac:picMkLst>
        </pc:picChg>
        <pc:picChg chg="add del mod">
          <ac:chgData name="Gwendoline Le-Huu" userId="d6c99726-2c83-40fa-b912-5b7902e4a58e" providerId="ADAL" clId="{AC4A64BE-085E-4F3B-A4B0-84723E3D9889}" dt="2022-11-02T17:04:19.012" v="2252" actId="478"/>
          <ac:picMkLst>
            <pc:docMk/>
            <pc:sldMk cId="3803755453" sldId="440"/>
            <ac:picMk id="15" creationId="{D9016F6D-3ADE-40CF-8198-DA74BBFE2A2C}"/>
          </ac:picMkLst>
        </pc:picChg>
        <pc:picChg chg="add mod">
          <ac:chgData name="Gwendoline Le-Huu" userId="d6c99726-2c83-40fa-b912-5b7902e4a58e" providerId="ADAL" clId="{AC4A64BE-085E-4F3B-A4B0-84723E3D9889}" dt="2022-11-02T17:05:04.871" v="2256" actId="1076"/>
          <ac:picMkLst>
            <pc:docMk/>
            <pc:sldMk cId="3803755453" sldId="440"/>
            <ac:picMk id="17" creationId="{BCDB47A8-931B-47C4-92B6-AB2B3B6F4B47}"/>
          </ac:picMkLst>
        </pc:picChg>
      </pc:sldChg>
    </pc:docChg>
  </pc:docChgLst>
  <pc:docChgLst>
    <pc:chgData name="Jean-Luc Kui" userId="878fcfaf-2892-4487-9609-2b089f297847" providerId="ADAL" clId="{E29A9D66-23C2-4EC2-B18F-215FD5B54645}"/>
    <pc:docChg chg="modSld">
      <pc:chgData name="Jean-Luc Kui" userId="878fcfaf-2892-4487-9609-2b089f297847" providerId="ADAL" clId="{E29A9D66-23C2-4EC2-B18F-215FD5B54645}" dt="2023-01-25T15:10:03.245" v="0" actId="20577"/>
      <pc:docMkLst>
        <pc:docMk/>
      </pc:docMkLst>
      <pc:sldChg chg="modSp mod">
        <pc:chgData name="Jean-Luc Kui" userId="878fcfaf-2892-4487-9609-2b089f297847" providerId="ADAL" clId="{E29A9D66-23C2-4EC2-B18F-215FD5B54645}" dt="2023-01-25T15:10:03.245" v="0" actId="20577"/>
        <pc:sldMkLst>
          <pc:docMk/>
          <pc:sldMk cId="3912447134" sldId="256"/>
        </pc:sldMkLst>
        <pc:spChg chg="mod">
          <ac:chgData name="Jean-Luc Kui" userId="878fcfaf-2892-4487-9609-2b089f297847" providerId="ADAL" clId="{E29A9D66-23C2-4EC2-B18F-215FD5B54645}" dt="2023-01-25T15:10:03.245" v="0" actId="20577"/>
          <ac:spMkLst>
            <pc:docMk/>
            <pc:sldMk cId="3912447134" sldId="256"/>
            <ac:spMk id="5" creationId="{EE995FCF-DF89-42FC-B142-1FEC54964845}"/>
          </ac:spMkLst>
        </pc:spChg>
      </pc:sldChg>
    </pc:docChg>
  </pc:docChgLst>
  <pc:docChgLst>
    <pc:chgData name="Jean-Luc Kui" userId="878fcfaf-2892-4487-9609-2b089f297847" providerId="ADAL" clId="{DBD0C4F1-5C92-418F-AD47-996A0481AAB3}"/>
    <pc:docChg chg="undo custSel modSld">
      <pc:chgData name="Jean-Luc Kui" userId="878fcfaf-2892-4487-9609-2b089f297847" providerId="ADAL" clId="{DBD0C4F1-5C92-418F-AD47-996A0481AAB3}" dt="2023-01-25T14:56:35.396" v="16" actId="20577"/>
      <pc:docMkLst>
        <pc:docMk/>
      </pc:docMkLst>
      <pc:sldChg chg="modSp mod">
        <pc:chgData name="Jean-Luc Kui" userId="878fcfaf-2892-4487-9609-2b089f297847" providerId="ADAL" clId="{DBD0C4F1-5C92-418F-AD47-996A0481AAB3}" dt="2023-01-25T14:56:35.396" v="16" actId="20577"/>
        <pc:sldMkLst>
          <pc:docMk/>
          <pc:sldMk cId="3130695163" sldId="274"/>
        </pc:sldMkLst>
        <pc:spChg chg="mod">
          <ac:chgData name="Jean-Luc Kui" userId="878fcfaf-2892-4487-9609-2b089f297847" providerId="ADAL" clId="{DBD0C4F1-5C92-418F-AD47-996A0481AAB3}" dt="2023-01-25T14:56:35.396" v="16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modSp mod">
        <pc:chgData name="Jean-Luc Kui" userId="878fcfaf-2892-4487-9609-2b089f297847" providerId="ADAL" clId="{DBD0C4F1-5C92-418F-AD47-996A0481AAB3}" dt="2023-01-25T14:56:10.573" v="9" actId="207"/>
        <pc:sldMkLst>
          <pc:docMk/>
          <pc:sldMk cId="2777260450" sldId="335"/>
        </pc:sldMkLst>
        <pc:spChg chg="add mod">
          <ac:chgData name="Jean-Luc Kui" userId="878fcfaf-2892-4487-9609-2b089f297847" providerId="ADAL" clId="{DBD0C4F1-5C92-418F-AD47-996A0481AAB3}" dt="2023-01-25T14:56:10.573" v="9" actId="207"/>
          <ac:spMkLst>
            <pc:docMk/>
            <pc:sldMk cId="2777260450" sldId="335"/>
            <ac:spMk id="25" creationId="{F6373741-ADD0-43CE-84B8-634EE4DF9659}"/>
          </ac:spMkLst>
        </pc:spChg>
        <pc:grpChg chg="mod">
          <ac:chgData name="Jean-Luc Kui" userId="878fcfaf-2892-4487-9609-2b089f297847" providerId="ADAL" clId="{DBD0C4F1-5C92-418F-AD47-996A0481AAB3}" dt="2023-01-25T14:56:02.787" v="7" actId="1076"/>
          <ac:grpSpMkLst>
            <pc:docMk/>
            <pc:sldMk cId="2777260450" sldId="335"/>
            <ac:grpSpMk id="5" creationId="{9245C82A-0314-4E5E-9FC0-16E295AA0929}"/>
          </ac:grpSpMkLst>
        </pc:grpChg>
      </pc:sldChg>
      <pc:sldChg chg="addSp delSp modSp mod">
        <pc:chgData name="Jean-Luc Kui" userId="878fcfaf-2892-4487-9609-2b089f297847" providerId="ADAL" clId="{DBD0C4F1-5C92-418F-AD47-996A0481AAB3}" dt="2023-01-25T14:56:17.012" v="12" actId="207"/>
        <pc:sldMkLst>
          <pc:docMk/>
          <pc:sldMk cId="1605709476" sldId="337"/>
        </pc:sldMkLst>
        <pc:spChg chg="add mod">
          <ac:chgData name="Jean-Luc Kui" userId="878fcfaf-2892-4487-9609-2b089f297847" providerId="ADAL" clId="{DBD0C4F1-5C92-418F-AD47-996A0481AAB3}" dt="2023-01-25T14:56:17.012" v="12" actId="207"/>
          <ac:spMkLst>
            <pc:docMk/>
            <pc:sldMk cId="1605709476" sldId="337"/>
            <ac:spMk id="16" creationId="{690EBF6E-8F34-4B33-BEDF-39A1552E0467}"/>
          </ac:spMkLst>
        </pc:spChg>
        <pc:grpChg chg="del">
          <ac:chgData name="Jean-Luc Kui" userId="878fcfaf-2892-4487-9609-2b089f297847" providerId="ADAL" clId="{DBD0C4F1-5C92-418F-AD47-996A0481AAB3}" dt="2023-01-25T14:56:15.046" v="10" actId="478"/>
          <ac:grpSpMkLst>
            <pc:docMk/>
            <pc:sldMk cId="1605709476" sldId="337"/>
            <ac:grpSpMk id="12" creationId="{14A35465-0339-4904-A909-5C93B78C4C5D}"/>
          </ac:grpSpMkLst>
        </pc:grpChg>
      </pc:sldChg>
      <pc:sldChg chg="addSp delSp modSp mod">
        <pc:chgData name="Jean-Luc Kui" userId="878fcfaf-2892-4487-9609-2b089f297847" providerId="ADAL" clId="{DBD0C4F1-5C92-418F-AD47-996A0481AAB3}" dt="2023-01-25T14:55:54.374" v="5" actId="207"/>
        <pc:sldMkLst>
          <pc:docMk/>
          <pc:sldMk cId="2814954156" sldId="364"/>
        </pc:sldMkLst>
        <pc:spChg chg="del">
          <ac:chgData name="Jean-Luc Kui" userId="878fcfaf-2892-4487-9609-2b089f297847" providerId="ADAL" clId="{DBD0C4F1-5C92-418F-AD47-996A0481AAB3}" dt="2023-01-25T14:55:51.591" v="3" actId="478"/>
          <ac:spMkLst>
            <pc:docMk/>
            <pc:sldMk cId="2814954156" sldId="364"/>
            <ac:spMk id="5" creationId="{F73EFC1B-5976-4ABC-B8AB-BEBC681BB491}"/>
          </ac:spMkLst>
        </pc:spChg>
        <pc:spChg chg="add mod">
          <ac:chgData name="Jean-Luc Kui" userId="878fcfaf-2892-4487-9609-2b089f297847" providerId="ADAL" clId="{DBD0C4F1-5C92-418F-AD47-996A0481AAB3}" dt="2023-01-25T14:55:54.374" v="5" actId="207"/>
          <ac:spMkLst>
            <pc:docMk/>
            <pc:sldMk cId="2814954156" sldId="364"/>
            <ac:spMk id="17" creationId="{2B0C48D1-19E4-4403-865A-9EA261298733}"/>
          </ac:spMkLst>
        </pc:spChg>
      </pc:sldChg>
      <pc:sldChg chg="addSp delSp modSp mod">
        <pc:chgData name="Jean-Luc Kui" userId="878fcfaf-2892-4487-9609-2b089f297847" providerId="ADAL" clId="{DBD0C4F1-5C92-418F-AD47-996A0481AAB3}" dt="2023-01-25T14:55:45.228" v="2"/>
        <pc:sldMkLst>
          <pc:docMk/>
          <pc:sldMk cId="3265392258" sldId="424"/>
        </pc:sldMkLst>
        <pc:spChg chg="add mod">
          <ac:chgData name="Jean-Luc Kui" userId="878fcfaf-2892-4487-9609-2b089f297847" providerId="ADAL" clId="{DBD0C4F1-5C92-418F-AD47-996A0481AAB3}" dt="2023-01-25T14:55:45.228" v="2"/>
          <ac:spMkLst>
            <pc:docMk/>
            <pc:sldMk cId="3265392258" sldId="424"/>
            <ac:spMk id="24" creationId="{E958417A-663F-486B-8B66-34DF48D71831}"/>
          </ac:spMkLst>
        </pc:spChg>
        <pc:grpChg chg="del">
          <ac:chgData name="Jean-Luc Kui" userId="878fcfaf-2892-4487-9609-2b089f297847" providerId="ADAL" clId="{DBD0C4F1-5C92-418F-AD47-996A0481AAB3}" dt="2023-01-25T14:55:41.535" v="0" actId="478"/>
          <ac:grpSpMkLst>
            <pc:docMk/>
            <pc:sldMk cId="3265392258" sldId="424"/>
            <ac:grpSpMk id="15" creationId="{611BFFAB-E500-47EB-ADB9-60C32AC8B58B}"/>
          </ac:grpSpMkLst>
        </pc:grpChg>
        <pc:grpChg chg="del">
          <ac:chgData name="Jean-Luc Kui" userId="878fcfaf-2892-4487-9609-2b089f297847" providerId="ADAL" clId="{DBD0C4F1-5C92-418F-AD47-996A0481AAB3}" dt="2023-01-25T14:55:44.788" v="1" actId="478"/>
          <ac:grpSpMkLst>
            <pc:docMk/>
            <pc:sldMk cId="3265392258" sldId="424"/>
            <ac:grpSpMk id="19" creationId="{06AD84D2-3301-4ED7-AC45-258D2CD6231A}"/>
          </ac:grpSpMkLst>
        </pc:grpChg>
      </pc:sldChg>
    </pc:docChg>
  </pc:docChgLst>
  <pc:docChgLst>
    <pc:chgData name="Gwendoline Le-Huu" userId="d6c99726-2c83-40fa-b912-5b7902e4a58e" providerId="ADAL" clId="{4F900F48-1C2E-45DE-ABC6-61BD9162EFAD}"/>
    <pc:docChg chg="undo custSel modSld">
      <pc:chgData name="Gwendoline Le-Huu" userId="d6c99726-2c83-40fa-b912-5b7902e4a58e" providerId="ADAL" clId="{4F900F48-1C2E-45DE-ABC6-61BD9162EFAD}" dt="2023-01-20T13:39:43.253" v="142" actId="1076"/>
      <pc:docMkLst>
        <pc:docMk/>
      </pc:docMkLst>
      <pc:sldChg chg="addSp modSp mod">
        <pc:chgData name="Gwendoline Le-Huu" userId="d6c99726-2c83-40fa-b912-5b7902e4a58e" providerId="ADAL" clId="{4F900F48-1C2E-45DE-ABC6-61BD9162EFAD}" dt="2023-01-20T13:39:43.253" v="142" actId="1076"/>
        <pc:sldMkLst>
          <pc:docMk/>
          <pc:sldMk cId="3265392258" sldId="424"/>
        </pc:sldMkLst>
        <pc:spChg chg="add mod">
          <ac:chgData name="Gwendoline Le-Huu" userId="d6c99726-2c83-40fa-b912-5b7902e4a58e" providerId="ADAL" clId="{4F900F48-1C2E-45DE-ABC6-61BD9162EFAD}" dt="2023-01-20T13:38:34.981" v="7" actId="14100"/>
          <ac:spMkLst>
            <pc:docMk/>
            <pc:sldMk cId="3265392258" sldId="424"/>
            <ac:spMk id="2" creationId="{F9AED1F3-2BD3-4CAC-A120-6FE52FBA795C}"/>
          </ac:spMkLst>
        </pc:spChg>
        <pc:spChg chg="mod">
          <ac:chgData name="Gwendoline Le-Huu" userId="d6c99726-2c83-40fa-b912-5b7902e4a58e" providerId="ADAL" clId="{4F900F48-1C2E-45DE-ABC6-61BD9162EFAD}" dt="2023-01-20T13:39:34.186" v="141" actId="1076"/>
          <ac:spMkLst>
            <pc:docMk/>
            <pc:sldMk cId="3265392258" sldId="424"/>
            <ac:spMk id="14" creationId="{15822604-58FF-4648-AC97-F08E524A67F6}"/>
          </ac:spMkLst>
        </pc:spChg>
        <pc:spChg chg="mod">
          <ac:chgData name="Gwendoline Le-Huu" userId="d6c99726-2c83-40fa-b912-5b7902e4a58e" providerId="ADAL" clId="{4F900F48-1C2E-45DE-ABC6-61BD9162EFAD}" dt="2023-01-20T13:39:43.253" v="142" actId="1076"/>
          <ac:spMkLst>
            <pc:docMk/>
            <pc:sldMk cId="3265392258" sldId="424"/>
            <ac:spMk id="16" creationId="{F3B5FF39-7A67-4936-9800-1CD3A18A0C77}"/>
          </ac:spMkLst>
        </pc:spChg>
        <pc:spChg chg="add mod">
          <ac:chgData name="Gwendoline Le-Huu" userId="d6c99726-2c83-40fa-b912-5b7902e4a58e" providerId="ADAL" clId="{4F900F48-1C2E-45DE-ABC6-61BD9162EFAD}" dt="2023-01-20T13:38:45.830" v="10" actId="14100"/>
          <ac:spMkLst>
            <pc:docMk/>
            <pc:sldMk cId="3265392258" sldId="424"/>
            <ac:spMk id="23" creationId="{62A8796B-AEEB-465A-A0AF-0EB29B87DF36}"/>
          </ac:spMkLst>
        </pc:spChg>
      </pc:sldChg>
    </pc:docChg>
  </pc:docChgLst>
  <pc:docChgLst>
    <pc:chgData name="Gwendoline Le-Huu" userId="d6c99726-2c83-40fa-b912-5b7902e4a58e" providerId="ADAL" clId="{AA47EA57-D7A9-40F8-AD84-A3D34B7B734E}"/>
    <pc:docChg chg="undo custSel modSld">
      <pc:chgData name="Gwendoline Le-Huu" userId="d6c99726-2c83-40fa-b912-5b7902e4a58e" providerId="ADAL" clId="{AA47EA57-D7A9-40F8-AD84-A3D34B7B734E}" dt="2023-04-26T12:47:27.935" v="158" actId="20577"/>
      <pc:docMkLst>
        <pc:docMk/>
      </pc:docMkLst>
      <pc:sldChg chg="modSp mod">
        <pc:chgData name="Gwendoline Le-Huu" userId="d6c99726-2c83-40fa-b912-5b7902e4a58e" providerId="ADAL" clId="{AA47EA57-D7A9-40F8-AD84-A3D34B7B734E}" dt="2023-04-26T12:47:27.935" v="158" actId="20577"/>
        <pc:sldMkLst>
          <pc:docMk/>
          <pc:sldMk cId="4121893998" sldId="451"/>
        </pc:sldMkLst>
        <pc:spChg chg="mod">
          <ac:chgData name="Gwendoline Le-Huu" userId="d6c99726-2c83-40fa-b912-5b7902e4a58e" providerId="ADAL" clId="{AA47EA57-D7A9-40F8-AD84-A3D34B7B734E}" dt="2023-04-26T12:47:24.903" v="157" actId="20577"/>
          <ac:spMkLst>
            <pc:docMk/>
            <pc:sldMk cId="4121893998" sldId="451"/>
            <ac:spMk id="8" creationId="{8B7361E4-3B2E-FC92-66C0-3A7AB11C288D}"/>
          </ac:spMkLst>
        </pc:spChg>
        <pc:spChg chg="mod">
          <ac:chgData name="Gwendoline Le-Huu" userId="d6c99726-2c83-40fa-b912-5b7902e4a58e" providerId="ADAL" clId="{AA47EA57-D7A9-40F8-AD84-A3D34B7B734E}" dt="2023-04-26T12:47:27.935" v="158" actId="20577"/>
          <ac:spMkLst>
            <pc:docMk/>
            <pc:sldMk cId="4121893998" sldId="451"/>
            <ac:spMk id="9" creationId="{B16C7F22-B48D-8DCB-CC84-EE2C2CF09E4D}"/>
          </ac:spMkLst>
        </pc:spChg>
      </pc:sldChg>
      <pc:sldChg chg="modSp mod">
        <pc:chgData name="Gwendoline Le-Huu" userId="d6c99726-2c83-40fa-b912-5b7902e4a58e" providerId="ADAL" clId="{AA47EA57-D7A9-40F8-AD84-A3D34B7B734E}" dt="2023-04-26T12:44:40.342" v="59" actId="1076"/>
        <pc:sldMkLst>
          <pc:docMk/>
          <pc:sldMk cId="1963570935" sldId="452"/>
        </pc:sldMkLst>
        <pc:spChg chg="mod">
          <ac:chgData name="Gwendoline Le-Huu" userId="d6c99726-2c83-40fa-b912-5b7902e4a58e" providerId="ADAL" clId="{AA47EA57-D7A9-40F8-AD84-A3D34B7B734E}" dt="2023-04-26T12:44:31.041" v="58" actId="1035"/>
          <ac:spMkLst>
            <pc:docMk/>
            <pc:sldMk cId="1963570935" sldId="452"/>
            <ac:spMk id="14" creationId="{15822604-58FF-4648-AC97-F08E524A67F6}"/>
          </ac:spMkLst>
        </pc:spChg>
        <pc:spChg chg="mod">
          <ac:chgData name="Gwendoline Le-Huu" userId="d6c99726-2c83-40fa-b912-5b7902e4a58e" providerId="ADAL" clId="{AA47EA57-D7A9-40F8-AD84-A3D34B7B734E}" dt="2023-04-26T12:44:40.342" v="59" actId="1076"/>
          <ac:spMkLst>
            <pc:docMk/>
            <pc:sldMk cId="1963570935" sldId="452"/>
            <ac:spMk id="16" creationId="{F3B5FF39-7A67-4936-9800-1CD3A18A0C77}"/>
          </ac:spMkLst>
        </pc:spChg>
        <pc:grpChg chg="mod">
          <ac:chgData name="Gwendoline Le-Huu" userId="d6c99726-2c83-40fa-b912-5b7902e4a58e" providerId="ADAL" clId="{AA47EA57-D7A9-40F8-AD84-A3D34B7B734E}" dt="2023-04-26T12:43:53.182" v="27" actId="1076"/>
          <ac:grpSpMkLst>
            <pc:docMk/>
            <pc:sldMk cId="1963570935" sldId="452"/>
            <ac:grpSpMk id="10" creationId="{1BB18F1A-7141-405D-AB07-3F41FCA7847A}"/>
          </ac:grpSpMkLst>
        </pc:grpChg>
      </pc:sldChg>
      <pc:sldChg chg="modSp mod">
        <pc:chgData name="Gwendoline Le-Huu" userId="d6c99726-2c83-40fa-b912-5b7902e4a58e" providerId="ADAL" clId="{AA47EA57-D7A9-40F8-AD84-A3D34B7B734E}" dt="2023-04-26T12:46:30.635" v="145" actId="1076"/>
        <pc:sldMkLst>
          <pc:docMk/>
          <pc:sldMk cId="3697746435" sldId="454"/>
        </pc:sldMkLst>
        <pc:spChg chg="mod">
          <ac:chgData name="Gwendoline Le-Huu" userId="d6c99726-2c83-40fa-b912-5b7902e4a58e" providerId="ADAL" clId="{AA47EA57-D7A9-40F8-AD84-A3D34B7B734E}" dt="2023-04-26T12:46:30.635" v="145" actId="1076"/>
          <ac:spMkLst>
            <pc:docMk/>
            <pc:sldMk cId="3697746435" sldId="454"/>
            <ac:spMk id="16" creationId="{F3B5FF39-7A67-4936-9800-1CD3A18A0C77}"/>
          </ac:spMkLst>
        </pc:spChg>
      </pc:sldChg>
    </pc:docChg>
  </pc:docChgLst>
  <pc:docChgLst>
    <pc:chgData name="Yasmine Maya Kamili" userId="S::yasmine.maya.kamili@fr.ey.com::68d894e5-b043-43cf-86b4-a2bc4ad2f87e" providerId="AD" clId="Web-{E5AA4084-8C0A-7E01-4491-E84F0124F1FD}"/>
    <pc:docChg chg="mod addSld delSld modSld sldOrd">
      <pc:chgData name="Yasmine Maya Kamili" userId="S::yasmine.maya.kamili@fr.ey.com::68d894e5-b043-43cf-86b4-a2bc4ad2f87e" providerId="AD" clId="Web-{E5AA4084-8C0A-7E01-4491-E84F0124F1FD}" dt="2023-04-26T08:50:36.784" v="1299" actId="20577"/>
      <pc:docMkLst>
        <pc:docMk/>
      </pc:docMkLst>
      <pc:sldChg chg="modSp">
        <pc:chgData name="Yasmine Maya Kamili" userId="S::yasmine.maya.kamili@fr.ey.com::68d894e5-b043-43cf-86b4-a2bc4ad2f87e" providerId="AD" clId="Web-{E5AA4084-8C0A-7E01-4491-E84F0124F1FD}" dt="2023-04-25T11:54:23.768" v="2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E5AA4084-8C0A-7E01-4491-E84F0124F1FD}" dt="2023-04-25T11:54:23.768" v="2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">
        <pc:chgData name="Yasmine Maya Kamili" userId="S::yasmine.maya.kamili@fr.ey.com::68d894e5-b043-43cf-86b4-a2bc4ad2f87e" providerId="AD" clId="Web-{E5AA4084-8C0A-7E01-4491-E84F0124F1FD}" dt="2023-04-25T12:06:34.858" v="191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E5AA4084-8C0A-7E01-4491-E84F0124F1FD}" dt="2023-04-25T12:06:34.858" v="191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ord">
        <pc:chgData name="Yasmine Maya Kamili" userId="S::yasmine.maya.kamili@fr.ey.com::68d894e5-b043-43cf-86b4-a2bc4ad2f87e" providerId="AD" clId="Web-{E5AA4084-8C0A-7E01-4491-E84F0124F1FD}" dt="2023-04-26T08:48:13.670" v="1225" actId="20577"/>
        <pc:sldMkLst>
          <pc:docMk/>
          <pc:sldMk cId="4121893998" sldId="451"/>
        </pc:sldMkLst>
        <pc:spChg chg="add mod">
          <ac:chgData name="Yasmine Maya Kamili" userId="S::yasmine.maya.kamili@fr.ey.com::68d894e5-b043-43cf-86b4-a2bc4ad2f87e" providerId="AD" clId="Web-{E5AA4084-8C0A-7E01-4491-E84F0124F1FD}" dt="2023-04-26T08:47:01.777" v="1202" actId="20577"/>
          <ac:spMkLst>
            <pc:docMk/>
            <pc:sldMk cId="4121893998" sldId="451"/>
            <ac:spMk id="2" creationId="{02619C5A-3085-53B1-D0DA-3DD3865085FA}"/>
          </ac:spMkLst>
        </pc:spChg>
        <pc:spChg chg="add del mod">
          <ac:chgData name="Yasmine Maya Kamili" userId="S::yasmine.maya.kamili@fr.ey.com::68d894e5-b043-43cf-86b4-a2bc4ad2f87e" providerId="AD" clId="Web-{E5AA4084-8C0A-7E01-4491-E84F0124F1FD}" dt="2023-04-25T13:45:17.816" v="1081"/>
          <ac:spMkLst>
            <pc:docMk/>
            <pc:sldMk cId="4121893998" sldId="451"/>
            <ac:spMk id="2" creationId="{BBDD616D-0424-80A8-5779-069F53413F63}"/>
          </ac:spMkLst>
        </pc:spChg>
        <pc:spChg chg="add mod">
          <ac:chgData name="Yasmine Maya Kamili" userId="S::yasmine.maya.kamili@fr.ey.com::68d894e5-b043-43cf-86b4-a2bc4ad2f87e" providerId="AD" clId="Web-{E5AA4084-8C0A-7E01-4491-E84F0124F1FD}" dt="2023-04-26T08:39:36.449" v="1156" actId="14100"/>
          <ac:spMkLst>
            <pc:docMk/>
            <pc:sldMk cId="4121893998" sldId="451"/>
            <ac:spMk id="6" creationId="{FA6DBC1A-977E-6C8D-7450-C9220FB64CED}"/>
          </ac:spMkLst>
        </pc:spChg>
        <pc:spChg chg="add mod">
          <ac:chgData name="Yasmine Maya Kamili" userId="S::yasmine.maya.kamili@fr.ey.com::68d894e5-b043-43cf-86b4-a2bc4ad2f87e" providerId="AD" clId="Web-{E5AA4084-8C0A-7E01-4491-E84F0124F1FD}" dt="2023-04-26T08:40:12.138" v="1162" actId="1076"/>
          <ac:spMkLst>
            <pc:docMk/>
            <pc:sldMk cId="4121893998" sldId="451"/>
            <ac:spMk id="7" creationId="{EAAB011C-A901-A4EE-93E2-C8F6E012DCAD}"/>
          </ac:spMkLst>
        </pc:spChg>
        <pc:spChg chg="add mod">
          <ac:chgData name="Yasmine Maya Kamili" userId="S::yasmine.maya.kamili@fr.ey.com::68d894e5-b043-43cf-86b4-a2bc4ad2f87e" providerId="AD" clId="Web-{E5AA4084-8C0A-7E01-4491-E84F0124F1FD}" dt="2023-04-26T08:47:53.028" v="1219" actId="1076"/>
          <ac:spMkLst>
            <pc:docMk/>
            <pc:sldMk cId="4121893998" sldId="451"/>
            <ac:spMk id="8" creationId="{8B7361E4-3B2E-FC92-66C0-3A7AB11C288D}"/>
          </ac:spMkLst>
        </pc:spChg>
        <pc:spChg chg="add mod">
          <ac:chgData name="Yasmine Maya Kamili" userId="S::yasmine.maya.kamili@fr.ey.com::68d894e5-b043-43cf-86b4-a2bc4ad2f87e" providerId="AD" clId="Web-{E5AA4084-8C0A-7E01-4491-E84F0124F1FD}" dt="2023-04-26T08:48:13.670" v="1225" actId="20577"/>
          <ac:spMkLst>
            <pc:docMk/>
            <pc:sldMk cId="4121893998" sldId="451"/>
            <ac:spMk id="9" creationId="{B16C7F22-B48D-8DCB-CC84-EE2C2CF09E4D}"/>
          </ac:spMkLst>
        </pc:spChg>
        <pc:spChg chg="mod">
          <ac:chgData name="Yasmine Maya Kamili" userId="S::yasmine.maya.kamili@fr.ey.com::68d894e5-b043-43cf-86b4-a2bc4ad2f87e" providerId="AD" clId="Web-{E5AA4084-8C0A-7E01-4491-E84F0124F1FD}" dt="2023-04-26T08:46:42.823" v="1199" actId="1076"/>
          <ac:spMkLst>
            <pc:docMk/>
            <pc:sldMk cId="4121893998" sldId="451"/>
            <ac:spMk id="16" creationId="{F3B5FF39-7A67-4936-9800-1CD3A18A0C77}"/>
          </ac:spMkLst>
        </pc:spChg>
        <pc:spChg chg="del">
          <ac:chgData name="Yasmine Maya Kamili" userId="S::yasmine.maya.kamili@fr.ey.com::68d894e5-b043-43cf-86b4-a2bc4ad2f87e" providerId="AD" clId="Web-{E5AA4084-8C0A-7E01-4491-E84F0124F1FD}" dt="2023-04-25T11:56:03.914" v="3"/>
          <ac:spMkLst>
            <pc:docMk/>
            <pc:sldMk cId="4121893998" sldId="451"/>
            <ac:spMk id="24" creationId="{E958417A-663F-486B-8B66-34DF48D71831}"/>
          </ac:spMkLst>
        </pc:spChg>
        <pc:picChg chg="add mod">
          <ac:chgData name="Yasmine Maya Kamili" userId="S::yasmine.maya.kamili@fr.ey.com::68d894e5-b043-43cf-86b4-a2bc4ad2f87e" providerId="AD" clId="Web-{E5AA4084-8C0A-7E01-4491-E84F0124F1FD}" dt="2023-04-25T13:46:07.460" v="1087" actId="1076"/>
          <ac:picMkLst>
            <pc:docMk/>
            <pc:sldMk cId="4121893998" sldId="451"/>
            <ac:picMk id="3" creationId="{246EEA71-D13E-E5BD-2E4F-B7E6BEF7AB3A}"/>
          </ac:picMkLst>
        </pc:picChg>
        <pc:picChg chg="add mod">
          <ac:chgData name="Yasmine Maya Kamili" userId="S::yasmine.maya.kamili@fr.ey.com::68d894e5-b043-43cf-86b4-a2bc4ad2f87e" providerId="AD" clId="Web-{E5AA4084-8C0A-7E01-4491-E84F0124F1FD}" dt="2023-04-26T08:40:02.685" v="1161" actId="1076"/>
          <ac:picMkLst>
            <pc:docMk/>
            <pc:sldMk cId="4121893998" sldId="451"/>
            <ac:picMk id="4" creationId="{93A32C00-58CA-9F8C-1FAA-115D8BA48F11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3:44:21.516" v="1075"/>
          <ac:picMkLst>
            <pc:docMk/>
            <pc:sldMk cId="4121893998" sldId="451"/>
            <ac:picMk id="5" creationId="{69519B48-A011-49B8-BD7D-59BF04E56195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3:44:25.141" v="1077"/>
          <ac:picMkLst>
            <pc:docMk/>
            <pc:sldMk cId="4121893998" sldId="451"/>
            <ac:picMk id="9" creationId="{E6B7F9C2-8776-4D12-83F1-C351BD11664D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3:44:23.391" v="1076"/>
          <ac:picMkLst>
            <pc:docMk/>
            <pc:sldMk cId="4121893998" sldId="451"/>
            <ac:picMk id="20" creationId="{B562C2F1-9B2F-4751-82C5-A02B532AE549}"/>
          </ac:picMkLst>
        </pc:picChg>
      </pc:sldChg>
      <pc:sldChg chg="addSp delSp modSp add replId">
        <pc:chgData name="Yasmine Maya Kamili" userId="S::yasmine.maya.kamili@fr.ey.com::68d894e5-b043-43cf-86b4-a2bc4ad2f87e" providerId="AD" clId="Web-{E5AA4084-8C0A-7E01-4491-E84F0124F1FD}" dt="2023-04-26T08:50:36.784" v="1299" actId="20577"/>
        <pc:sldMkLst>
          <pc:docMk/>
          <pc:sldMk cId="1963570935" sldId="452"/>
        </pc:sldMkLst>
        <pc:spChg chg="add">
          <ac:chgData name="Yasmine Maya Kamili" userId="S::yasmine.maya.kamili@fr.ey.com::68d894e5-b043-43cf-86b4-a2bc4ad2f87e" providerId="AD" clId="Web-{E5AA4084-8C0A-7E01-4491-E84F0124F1FD}" dt="2023-04-25T12:35:33.054" v="265"/>
          <ac:spMkLst>
            <pc:docMk/>
            <pc:sldMk cId="1963570935" sldId="452"/>
            <ac:spMk id="4" creationId="{638CF042-081A-A775-4150-5E9B1ED3ABE5}"/>
          </ac:spMkLst>
        </pc:spChg>
        <pc:spChg chg="add mod">
          <ac:chgData name="Yasmine Maya Kamili" userId="S::yasmine.maya.kamili@fr.ey.com::68d894e5-b043-43cf-86b4-a2bc4ad2f87e" providerId="AD" clId="Web-{E5AA4084-8C0A-7E01-4491-E84F0124F1FD}" dt="2023-04-26T08:49:56.376" v="1263" actId="1076"/>
          <ac:spMkLst>
            <pc:docMk/>
            <pc:sldMk cId="1963570935" sldId="452"/>
            <ac:spMk id="5" creationId="{1F98463D-8C5C-D7F0-FE3E-8EB1BF00D1D3}"/>
          </ac:spMkLst>
        </pc:spChg>
        <pc:spChg chg="add mod">
          <ac:chgData name="Yasmine Maya Kamili" userId="S::yasmine.maya.kamili@fr.ey.com::68d894e5-b043-43cf-86b4-a2bc4ad2f87e" providerId="AD" clId="Web-{E5AA4084-8C0A-7E01-4491-E84F0124F1FD}" dt="2023-04-26T08:50:36.784" v="1299" actId="20577"/>
          <ac:spMkLst>
            <pc:docMk/>
            <pc:sldMk cId="1963570935" sldId="452"/>
            <ac:spMk id="8" creationId="{A05E3E56-5C1D-4859-3E60-91E301F6750C}"/>
          </ac:spMkLst>
        </pc:spChg>
        <pc:spChg chg="mod">
          <ac:chgData name="Yasmine Maya Kamili" userId="S::yasmine.maya.kamili@fr.ey.com::68d894e5-b043-43cf-86b4-a2bc4ad2f87e" providerId="AD" clId="Web-{E5AA4084-8C0A-7E01-4491-E84F0124F1FD}" dt="2023-04-25T13:29:34.932" v="1046" actId="1076"/>
          <ac:spMkLst>
            <pc:docMk/>
            <pc:sldMk cId="1963570935" sldId="452"/>
            <ac:spMk id="12" creationId="{C6EAA141-DB3E-4497-9AA0-855A76ADB28C}"/>
          </ac:spMkLst>
        </pc:spChg>
        <pc:spChg chg="mod">
          <ac:chgData name="Yasmine Maya Kamili" userId="S::yasmine.maya.kamili@fr.ey.com::68d894e5-b043-43cf-86b4-a2bc4ad2f87e" providerId="AD" clId="Web-{E5AA4084-8C0A-7E01-4491-E84F0124F1FD}" dt="2023-04-25T13:30:40.655" v="1054" actId="1076"/>
          <ac:spMkLst>
            <pc:docMk/>
            <pc:sldMk cId="1963570935" sldId="452"/>
            <ac:spMk id="14" creationId="{15822604-58FF-4648-AC97-F08E524A67F6}"/>
          </ac:spMkLst>
        </pc:spChg>
        <pc:spChg chg="mod">
          <ac:chgData name="Yasmine Maya Kamili" userId="S::yasmine.maya.kamili@fr.ey.com::68d894e5-b043-43cf-86b4-a2bc4ad2f87e" providerId="AD" clId="Web-{E5AA4084-8C0A-7E01-4491-E84F0124F1FD}" dt="2023-04-25T13:31:45.784" v="1058" actId="1076"/>
          <ac:spMkLst>
            <pc:docMk/>
            <pc:sldMk cId="1963570935" sldId="452"/>
            <ac:spMk id="16" creationId="{F3B5FF39-7A67-4936-9800-1CD3A18A0C77}"/>
          </ac:spMkLst>
        </pc:spChg>
        <pc:grpChg chg="mod">
          <ac:chgData name="Yasmine Maya Kamili" userId="S::yasmine.maya.kamili@fr.ey.com::68d894e5-b043-43cf-86b4-a2bc4ad2f87e" providerId="AD" clId="Web-{E5AA4084-8C0A-7E01-4491-E84F0124F1FD}" dt="2023-04-25T13:30:45.437" v="1055" actId="1076"/>
          <ac:grpSpMkLst>
            <pc:docMk/>
            <pc:sldMk cId="1963570935" sldId="452"/>
            <ac:grpSpMk id="10" creationId="{1BB18F1A-7141-405D-AB07-3F41FCA7847A}"/>
          </ac:grpSpMkLst>
        </pc:grpChg>
        <pc:picChg chg="add mod">
          <ac:chgData name="Yasmine Maya Kamili" userId="S::yasmine.maya.kamili@fr.ey.com::68d894e5-b043-43cf-86b4-a2bc4ad2f87e" providerId="AD" clId="Web-{E5AA4084-8C0A-7E01-4491-E84F0124F1FD}" dt="2023-04-25T13:14:26.238" v="754" actId="1076"/>
          <ac:picMkLst>
            <pc:docMk/>
            <pc:sldMk cId="1963570935" sldId="452"/>
            <ac:picMk id="2" creationId="{571E031E-3844-661F-814B-956715886F25}"/>
          </ac:picMkLst>
        </pc:picChg>
        <pc:picChg chg="add del mod">
          <ac:chgData name="Yasmine Maya Kamili" userId="S::yasmine.maya.kamili@fr.ey.com::68d894e5-b043-43cf-86b4-a2bc4ad2f87e" providerId="AD" clId="Web-{E5AA4084-8C0A-7E01-4491-E84F0124F1FD}" dt="2023-04-25T13:13:42.329" v="752"/>
          <ac:picMkLst>
            <pc:docMk/>
            <pc:sldMk cId="1963570935" sldId="452"/>
            <ac:picMk id="3" creationId="{8B3D4799-6375-9E65-73EE-46C438E909FB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2:24:41.312" v="193"/>
          <ac:picMkLst>
            <pc:docMk/>
            <pc:sldMk cId="1963570935" sldId="452"/>
            <ac:picMk id="5" creationId="{69519B48-A011-49B8-BD7D-59BF04E56195}"/>
          </ac:picMkLst>
        </pc:picChg>
        <pc:picChg chg="add mod">
          <ac:chgData name="Yasmine Maya Kamili" userId="S::yasmine.maya.kamili@fr.ey.com::68d894e5-b043-43cf-86b4-a2bc4ad2f87e" providerId="AD" clId="Web-{E5AA4084-8C0A-7E01-4491-E84F0124F1FD}" dt="2023-04-25T13:14:39.442" v="758" actId="1076"/>
          <ac:picMkLst>
            <pc:docMk/>
            <pc:sldMk cId="1963570935" sldId="452"/>
            <ac:picMk id="7" creationId="{F6EAB4CC-3B62-6632-B903-10440C6FABAC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2:26:40.101" v="201"/>
          <ac:picMkLst>
            <pc:docMk/>
            <pc:sldMk cId="1963570935" sldId="452"/>
            <ac:picMk id="9" creationId="{E6B7F9C2-8776-4D12-83F1-C351BD11664D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2:26:37.585" v="200"/>
          <ac:picMkLst>
            <pc:docMk/>
            <pc:sldMk cId="1963570935" sldId="452"/>
            <ac:picMk id="20" creationId="{B562C2F1-9B2F-4751-82C5-A02B532AE549}"/>
          </ac:picMkLst>
        </pc:picChg>
      </pc:sldChg>
      <pc:sldChg chg="addSp delSp modSp add del replId addCm">
        <pc:chgData name="Yasmine Maya Kamili" userId="S::yasmine.maya.kamili@fr.ey.com::68d894e5-b043-43cf-86b4-a2bc4ad2f87e" providerId="AD" clId="Web-{E5AA4084-8C0A-7E01-4491-E84F0124F1FD}" dt="2023-04-25T13:16:32.636" v="858"/>
        <pc:sldMkLst>
          <pc:docMk/>
          <pc:sldMk cId="1371657723" sldId="453"/>
        </pc:sldMkLst>
        <pc:spChg chg="add">
          <ac:chgData name="Yasmine Maya Kamili" userId="S::yasmine.maya.kamili@fr.ey.com::68d894e5-b043-43cf-86b4-a2bc4ad2f87e" providerId="AD" clId="Web-{E5AA4084-8C0A-7E01-4491-E84F0124F1FD}" dt="2023-04-25T12:51:42.314" v="610"/>
          <ac:spMkLst>
            <pc:docMk/>
            <pc:sldMk cId="1371657723" sldId="453"/>
            <ac:spMk id="5" creationId="{638CF042-081A-A775-4150-5E9B1ED3ABE5}"/>
          </ac:spMkLst>
        </pc:spChg>
        <pc:spChg chg="add del">
          <ac:chgData name="Yasmine Maya Kamili" userId="S::yasmine.maya.kamili@fr.ey.com::68d894e5-b043-43cf-86b4-a2bc4ad2f87e" providerId="AD" clId="Web-{E5AA4084-8C0A-7E01-4491-E84F0124F1FD}" dt="2023-04-25T12:51:48.486" v="612"/>
          <ac:spMkLst>
            <pc:docMk/>
            <pc:sldMk cId="1371657723" sldId="453"/>
            <ac:spMk id="6" creationId="{638CF042-081A-A775-4150-5E9B1ED3ABE5}"/>
          </ac:spMkLst>
        </pc:spChg>
        <pc:spChg chg="mod">
          <ac:chgData name="Yasmine Maya Kamili" userId="S::yasmine.maya.kamili@fr.ey.com::68d894e5-b043-43cf-86b4-a2bc4ad2f87e" providerId="AD" clId="Web-{E5AA4084-8C0A-7E01-4491-E84F0124F1FD}" dt="2023-04-25T12:53:31.211" v="633"/>
          <ac:spMkLst>
            <pc:docMk/>
            <pc:sldMk cId="1371657723" sldId="453"/>
            <ac:spMk id="14" creationId="{15822604-58FF-4648-AC97-F08E524A67F6}"/>
          </ac:spMkLst>
        </pc:spChg>
        <pc:spChg chg="add del mod">
          <ac:chgData name="Yasmine Maya Kamili" userId="S::yasmine.maya.kamili@fr.ey.com::68d894e5-b043-43cf-86b4-a2bc4ad2f87e" providerId="AD" clId="Web-{E5AA4084-8C0A-7E01-4491-E84F0124F1FD}" dt="2023-04-25T13:04:44.173" v="735" actId="20577"/>
          <ac:spMkLst>
            <pc:docMk/>
            <pc:sldMk cId="1371657723" sldId="453"/>
            <ac:spMk id="16" creationId="{F3B5FF39-7A67-4936-9800-1CD3A18A0C77}"/>
          </ac:spMkLst>
        </pc:spChg>
        <pc:grpChg chg="add del">
          <ac:chgData name="Yasmine Maya Kamili" userId="S::yasmine.maya.kamili@fr.ey.com::68d894e5-b043-43cf-86b4-a2bc4ad2f87e" providerId="AD" clId="Web-{E5AA4084-8C0A-7E01-4491-E84F0124F1FD}" dt="2023-04-25T12:53:31.211" v="633"/>
          <ac:grpSpMkLst>
            <pc:docMk/>
            <pc:sldMk cId="1371657723" sldId="453"/>
            <ac:grpSpMk id="13" creationId="{85436B99-38A0-403D-8D50-DD24F966347E}"/>
          </ac:grpSpMkLst>
        </pc:grpChg>
        <pc:picChg chg="del">
          <ac:chgData name="Yasmine Maya Kamili" userId="S::yasmine.maya.kamili@fr.ey.com::68d894e5-b043-43cf-86b4-a2bc4ad2f87e" providerId="AD" clId="Web-{E5AA4084-8C0A-7E01-4491-E84F0124F1FD}" dt="2023-04-25T12:51:40.939" v="609"/>
          <ac:picMkLst>
            <pc:docMk/>
            <pc:sldMk cId="1371657723" sldId="453"/>
            <ac:picMk id="2" creationId="{571E031E-3844-661F-814B-956715886F25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2:52:42.896" v="619"/>
          <ac:picMkLst>
            <pc:docMk/>
            <pc:sldMk cId="1371657723" sldId="453"/>
            <ac:picMk id="3" creationId="{8B3D4799-6375-9E65-73EE-46C438E909FB}"/>
          </ac:picMkLst>
        </pc:picChg>
        <pc:picChg chg="add mod">
          <ac:chgData name="Yasmine Maya Kamili" userId="S::yasmine.maya.kamili@fr.ey.com::68d894e5-b043-43cf-86b4-a2bc4ad2f87e" providerId="AD" clId="Web-{E5AA4084-8C0A-7E01-4491-E84F0124F1FD}" dt="2023-04-25T12:52:39.036" v="618" actId="14100"/>
          <ac:picMkLst>
            <pc:docMk/>
            <pc:sldMk cId="1371657723" sldId="453"/>
            <ac:picMk id="7" creationId="{776B723B-7A56-1D90-9447-8022E0DC89F5}"/>
          </ac:picMkLst>
        </pc:picChg>
      </pc:sldChg>
      <pc:sldChg chg="addSp delSp modSp add replId">
        <pc:chgData name="Yasmine Maya Kamili" userId="S::yasmine.maya.kamili@fr.ey.com::68d894e5-b043-43cf-86b4-a2bc4ad2f87e" providerId="AD" clId="Web-{E5AA4084-8C0A-7E01-4491-E84F0124F1FD}" dt="2023-04-26T08:40:29.045" v="1165" actId="1076"/>
        <pc:sldMkLst>
          <pc:docMk/>
          <pc:sldMk cId="3697746435" sldId="454"/>
        </pc:sldMkLst>
        <pc:spChg chg="add mod">
          <ac:chgData name="Yasmine Maya Kamili" userId="S::yasmine.maya.kamili@fr.ey.com::68d894e5-b043-43cf-86b4-a2bc4ad2f87e" providerId="AD" clId="Web-{E5AA4084-8C0A-7E01-4491-E84F0124F1FD}" dt="2023-04-26T08:40:29.045" v="1165" actId="1076"/>
          <ac:spMkLst>
            <pc:docMk/>
            <pc:sldMk cId="3697746435" sldId="454"/>
            <ac:spMk id="4" creationId="{19F7DAA5-340B-9119-9242-C0B8EC6A701C}"/>
          </ac:spMkLst>
        </pc:spChg>
        <pc:spChg chg="del">
          <ac:chgData name="Yasmine Maya Kamili" userId="S::yasmine.maya.kamili@fr.ey.com::68d894e5-b043-43cf-86b4-a2bc4ad2f87e" providerId="AD" clId="Web-{E5AA4084-8C0A-7E01-4491-E84F0124F1FD}" dt="2023-04-25T13:07:04.900" v="748"/>
          <ac:spMkLst>
            <pc:docMk/>
            <pc:sldMk cId="3697746435" sldId="454"/>
            <ac:spMk id="4" creationId="{638CF042-081A-A775-4150-5E9B1ED3ABE5}"/>
          </ac:spMkLst>
        </pc:spChg>
        <pc:spChg chg="del">
          <ac:chgData name="Yasmine Maya Kamili" userId="S::yasmine.maya.kamili@fr.ey.com::68d894e5-b043-43cf-86b4-a2bc4ad2f87e" providerId="AD" clId="Web-{E5AA4084-8C0A-7E01-4491-E84F0124F1FD}" dt="2023-04-25T13:06:31.913" v="747"/>
          <ac:spMkLst>
            <pc:docMk/>
            <pc:sldMk cId="3697746435" sldId="454"/>
            <ac:spMk id="5" creationId="{638CF042-081A-A775-4150-5E9B1ED3ABE5}"/>
          </ac:spMkLst>
        </pc:spChg>
        <pc:spChg chg="add">
          <ac:chgData name="Yasmine Maya Kamili" userId="S::yasmine.maya.kamili@fr.ey.com::68d894e5-b043-43cf-86b4-a2bc4ad2f87e" providerId="AD" clId="Web-{E5AA4084-8C0A-7E01-4491-E84F0124F1FD}" dt="2023-04-25T13:19:31.147" v="921"/>
          <ac:spMkLst>
            <pc:docMk/>
            <pc:sldMk cId="3697746435" sldId="454"/>
            <ac:spMk id="6" creationId="{1B2CFD82-D0EF-334C-BBE0-3E128DD6CE03}"/>
          </ac:spMkLst>
        </pc:spChg>
        <pc:spChg chg="mod">
          <ac:chgData name="Yasmine Maya Kamili" userId="S::yasmine.maya.kamili@fr.ey.com::68d894e5-b043-43cf-86b4-a2bc4ad2f87e" providerId="AD" clId="Web-{E5AA4084-8C0A-7E01-4491-E84F0124F1FD}" dt="2023-04-25T13:29:03.634" v="1045" actId="1076"/>
          <ac:spMkLst>
            <pc:docMk/>
            <pc:sldMk cId="3697746435" sldId="454"/>
            <ac:spMk id="16" creationId="{F3B5FF39-7A67-4936-9800-1CD3A18A0C77}"/>
          </ac:spMkLst>
        </pc:spChg>
        <pc:grpChg chg="mod">
          <ac:chgData name="Yasmine Maya Kamili" userId="S::yasmine.maya.kamili@fr.ey.com::68d894e5-b043-43cf-86b4-a2bc4ad2f87e" providerId="AD" clId="Web-{E5AA4084-8C0A-7E01-4491-E84F0124F1FD}" dt="2023-04-25T13:28:28.210" v="1041" actId="1076"/>
          <ac:grpSpMkLst>
            <pc:docMk/>
            <pc:sldMk cId="3697746435" sldId="454"/>
            <ac:grpSpMk id="10" creationId="{1BB18F1A-7141-405D-AB07-3F41FCA7847A}"/>
          </ac:grpSpMkLst>
        </pc:grpChg>
        <pc:picChg chg="add mod">
          <ac:chgData name="Yasmine Maya Kamili" userId="S::yasmine.maya.kamili@fr.ey.com::68d894e5-b043-43cf-86b4-a2bc4ad2f87e" providerId="AD" clId="Web-{E5AA4084-8C0A-7E01-4491-E84F0124F1FD}" dt="2023-04-25T13:17:12.357" v="863" actId="1076"/>
          <ac:picMkLst>
            <pc:docMk/>
            <pc:sldMk cId="3697746435" sldId="454"/>
            <ac:picMk id="2" creationId="{B56F4B24-8C74-93A5-8F7A-6C62C3C552C5}"/>
          </ac:picMkLst>
        </pc:picChg>
        <pc:picChg chg="del">
          <ac:chgData name="Yasmine Maya Kamili" userId="S::yasmine.maya.kamili@fr.ey.com::68d894e5-b043-43cf-86b4-a2bc4ad2f87e" providerId="AD" clId="Web-{E5AA4084-8C0A-7E01-4491-E84F0124F1FD}" dt="2023-04-25T13:07:07.525" v="749"/>
          <ac:picMkLst>
            <pc:docMk/>
            <pc:sldMk cId="3697746435" sldId="454"/>
            <ac:picMk id="7" creationId="{776B723B-7A56-1D90-9447-8022E0DC89F5}"/>
          </ac:picMkLst>
        </pc:picChg>
      </pc:sldChg>
    </pc:docChg>
  </pc:docChgLst>
  <pc:docChgLst>
    <pc:chgData name="Jean-Luc Kui" userId="878fcfaf-2892-4487-9609-2b089f297847" providerId="ADAL" clId="{2520F024-7069-49D8-8E0D-D6DD55342F36}"/>
    <pc:docChg chg="custSel modSld">
      <pc:chgData name="Jean-Luc Kui" userId="878fcfaf-2892-4487-9609-2b089f297847" providerId="ADAL" clId="{2520F024-7069-49D8-8E0D-D6DD55342F36}" dt="2022-09-29T16:14:24.561" v="73" actId="20577"/>
      <pc:docMkLst>
        <pc:docMk/>
      </pc:docMkLst>
      <pc:sldChg chg="modSp mod">
        <pc:chgData name="Jean-Luc Kui" userId="878fcfaf-2892-4487-9609-2b089f297847" providerId="ADAL" clId="{2520F024-7069-49D8-8E0D-D6DD55342F36}" dt="2022-09-29T16:12:48.785" v="1" actId="313"/>
        <pc:sldMkLst>
          <pc:docMk/>
          <pc:sldMk cId="3467511637" sldId="273"/>
        </pc:sldMkLst>
        <pc:spChg chg="mod">
          <ac:chgData name="Jean-Luc Kui" userId="878fcfaf-2892-4487-9609-2b089f297847" providerId="ADAL" clId="{2520F024-7069-49D8-8E0D-D6DD55342F36}" dt="2022-09-29T16:12:48.172" v="0" actId="313"/>
          <ac:spMkLst>
            <pc:docMk/>
            <pc:sldMk cId="3467511637" sldId="273"/>
            <ac:spMk id="31" creationId="{8963BAE9-4BDB-4C90-9C3B-988BF5BAD061}"/>
          </ac:spMkLst>
        </pc:spChg>
        <pc:spChg chg="mod">
          <ac:chgData name="Jean-Luc Kui" userId="878fcfaf-2892-4487-9609-2b089f297847" providerId="ADAL" clId="{2520F024-7069-49D8-8E0D-D6DD55342F36}" dt="2022-09-29T16:12:48.785" v="1" actId="313"/>
          <ac:spMkLst>
            <pc:docMk/>
            <pc:sldMk cId="3467511637" sldId="273"/>
            <ac:spMk id="42" creationId="{5D708043-75AB-4671-8156-B5646EB531E2}"/>
          </ac:spMkLst>
        </pc:spChg>
      </pc:sldChg>
      <pc:sldChg chg="modSp mod">
        <pc:chgData name="Jean-Luc Kui" userId="878fcfaf-2892-4487-9609-2b089f297847" providerId="ADAL" clId="{2520F024-7069-49D8-8E0D-D6DD55342F36}" dt="2022-09-29T16:12:50.577" v="4" actId="313"/>
        <pc:sldMkLst>
          <pc:docMk/>
          <pc:sldMk cId="2623068021" sldId="319"/>
        </pc:sldMkLst>
        <pc:spChg chg="mod">
          <ac:chgData name="Jean-Luc Kui" userId="878fcfaf-2892-4487-9609-2b089f297847" providerId="ADAL" clId="{2520F024-7069-49D8-8E0D-D6DD55342F36}" dt="2022-09-29T16:12:50.577" v="4" actId="313"/>
          <ac:spMkLst>
            <pc:docMk/>
            <pc:sldMk cId="2623068021" sldId="319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2:51.180" v="5" actId="313"/>
        <pc:sldMkLst>
          <pc:docMk/>
          <pc:sldMk cId="2183614337" sldId="320"/>
        </pc:sldMkLst>
        <pc:spChg chg="mod">
          <ac:chgData name="Jean-Luc Kui" userId="878fcfaf-2892-4487-9609-2b089f297847" providerId="ADAL" clId="{2520F024-7069-49D8-8E0D-D6DD55342F36}" dt="2022-09-29T16:12:51.180" v="5" actId="313"/>
          <ac:spMkLst>
            <pc:docMk/>
            <pc:sldMk cId="2183614337" sldId="320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2:51.750" v="6" actId="313"/>
        <pc:sldMkLst>
          <pc:docMk/>
          <pc:sldMk cId="361584801" sldId="321"/>
        </pc:sldMkLst>
        <pc:spChg chg="mod">
          <ac:chgData name="Jean-Luc Kui" userId="878fcfaf-2892-4487-9609-2b089f297847" providerId="ADAL" clId="{2520F024-7069-49D8-8E0D-D6DD55342F36}" dt="2022-09-29T16:12:51.750" v="6" actId="313"/>
          <ac:spMkLst>
            <pc:docMk/>
            <pc:sldMk cId="361584801" sldId="321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3:22.640" v="51" actId="20577"/>
        <pc:sldMkLst>
          <pc:docMk/>
          <pc:sldMk cId="3909711740" sldId="323"/>
        </pc:sldMkLst>
        <pc:spChg chg="mod">
          <ac:chgData name="Jean-Luc Kui" userId="878fcfaf-2892-4487-9609-2b089f297847" providerId="ADAL" clId="{2520F024-7069-49D8-8E0D-D6DD55342F36}" dt="2022-09-29T16:13:22.640" v="51" actId="20577"/>
          <ac:spMkLst>
            <pc:docMk/>
            <pc:sldMk cId="3909711740" sldId="323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3:23.769" v="64" actId="20577"/>
        <pc:sldMkLst>
          <pc:docMk/>
          <pc:sldMk cId="2747958110" sldId="324"/>
        </pc:sldMkLst>
        <pc:spChg chg="mod">
          <ac:chgData name="Jean-Luc Kui" userId="878fcfaf-2892-4487-9609-2b089f297847" providerId="ADAL" clId="{2520F024-7069-49D8-8E0D-D6DD55342F36}" dt="2022-09-29T16:13:23.769" v="64" actId="20577"/>
          <ac:spMkLst>
            <pc:docMk/>
            <pc:sldMk cId="2747958110" sldId="324"/>
            <ac:spMk id="4" creationId="{38E4BF62-DDB3-4AA1-B119-A0B13CE63692}"/>
          </ac:spMkLst>
        </pc:spChg>
      </pc:sldChg>
      <pc:sldChg chg="modSp mod">
        <pc:chgData name="Jean-Luc Kui" userId="878fcfaf-2892-4487-9609-2b089f297847" providerId="ADAL" clId="{2520F024-7069-49D8-8E0D-D6DD55342F36}" dt="2022-09-29T16:13:30.373" v="65" actId="20577"/>
        <pc:sldMkLst>
          <pc:docMk/>
          <pc:sldMk cId="718281013" sldId="325"/>
        </pc:sldMkLst>
        <pc:spChg chg="mod">
          <ac:chgData name="Jean-Luc Kui" userId="878fcfaf-2892-4487-9609-2b089f297847" providerId="ADAL" clId="{2520F024-7069-49D8-8E0D-D6DD55342F36}" dt="2022-09-29T16:13:23.699" v="63" actId="20577"/>
          <ac:spMkLst>
            <pc:docMk/>
            <pc:sldMk cId="718281013" sldId="325"/>
            <ac:spMk id="8" creationId="{A04080F2-5909-44BB-A209-5D0E75766657}"/>
          </ac:spMkLst>
        </pc:spChg>
        <pc:spChg chg="mod">
          <ac:chgData name="Jean-Luc Kui" userId="878fcfaf-2892-4487-9609-2b089f297847" providerId="ADAL" clId="{2520F024-7069-49D8-8E0D-D6DD55342F36}" dt="2022-09-29T16:13:30.373" v="65" actId="20577"/>
          <ac:spMkLst>
            <pc:docMk/>
            <pc:sldMk cId="718281013" sldId="325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3:23.540" v="61" actId="20577"/>
        <pc:sldMkLst>
          <pc:docMk/>
          <pc:sldMk cId="978117497" sldId="326"/>
        </pc:sldMkLst>
        <pc:spChg chg="mod">
          <ac:chgData name="Jean-Luc Kui" userId="878fcfaf-2892-4487-9609-2b089f297847" providerId="ADAL" clId="{2520F024-7069-49D8-8E0D-D6DD55342F36}" dt="2022-09-29T16:13:23.540" v="61" actId="20577"/>
          <ac:spMkLst>
            <pc:docMk/>
            <pc:sldMk cId="978117497" sldId="326"/>
            <ac:spMk id="8" creationId="{A04080F2-5909-44BB-A209-5D0E75766657}"/>
          </ac:spMkLst>
        </pc:spChg>
      </pc:sldChg>
      <pc:sldChg chg="modSp mod">
        <pc:chgData name="Jean-Luc Kui" userId="878fcfaf-2892-4487-9609-2b089f297847" providerId="ADAL" clId="{2520F024-7069-49D8-8E0D-D6DD55342F36}" dt="2022-09-29T16:13:35.730" v="67" actId="20577"/>
        <pc:sldMkLst>
          <pc:docMk/>
          <pc:sldMk cId="4123576644" sldId="327"/>
        </pc:sldMkLst>
        <pc:spChg chg="mod">
          <ac:chgData name="Jean-Luc Kui" userId="878fcfaf-2892-4487-9609-2b089f297847" providerId="ADAL" clId="{2520F024-7069-49D8-8E0D-D6DD55342F36}" dt="2022-09-29T16:13:23.458" v="60" actId="20577"/>
          <ac:spMkLst>
            <pc:docMk/>
            <pc:sldMk cId="4123576644" sldId="327"/>
            <ac:spMk id="8" creationId="{A04080F2-5909-44BB-A209-5D0E75766657}"/>
          </ac:spMkLst>
        </pc:spChg>
        <pc:spChg chg="mod">
          <ac:chgData name="Jean-Luc Kui" userId="878fcfaf-2892-4487-9609-2b089f297847" providerId="ADAL" clId="{2520F024-7069-49D8-8E0D-D6DD55342F36}" dt="2022-09-29T16:13:35.730" v="67" actId="20577"/>
          <ac:spMkLst>
            <pc:docMk/>
            <pc:sldMk cId="4123576644" sldId="327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3:23.306" v="59" actId="20577"/>
        <pc:sldMkLst>
          <pc:docMk/>
          <pc:sldMk cId="1759910641" sldId="328"/>
        </pc:sldMkLst>
        <pc:spChg chg="mod">
          <ac:chgData name="Jean-Luc Kui" userId="878fcfaf-2892-4487-9609-2b089f297847" providerId="ADAL" clId="{2520F024-7069-49D8-8E0D-D6DD55342F36}" dt="2022-09-29T16:13:23.306" v="59" actId="20577"/>
          <ac:spMkLst>
            <pc:docMk/>
            <pc:sldMk cId="1759910641" sldId="328"/>
            <ac:spMk id="8" creationId="{A04080F2-5909-44BB-A209-5D0E75766657}"/>
          </ac:spMkLst>
        </pc:spChg>
        <pc:spChg chg="mod">
          <ac:chgData name="Jean-Luc Kui" userId="878fcfaf-2892-4487-9609-2b089f297847" providerId="ADAL" clId="{2520F024-7069-49D8-8E0D-D6DD55342F36}" dt="2022-09-29T16:13:23.252" v="58" actId="20577"/>
          <ac:spMkLst>
            <pc:docMk/>
            <pc:sldMk cId="1759910641" sldId="328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3:59.483" v="69" actId="20577"/>
        <pc:sldMkLst>
          <pc:docMk/>
          <pc:sldMk cId="1614601623" sldId="398"/>
        </pc:sldMkLst>
        <pc:spChg chg="mod">
          <ac:chgData name="Jean-Luc Kui" userId="878fcfaf-2892-4487-9609-2b089f297847" providerId="ADAL" clId="{2520F024-7069-49D8-8E0D-D6DD55342F36}" dt="2022-09-29T16:13:59.483" v="69" actId="20577"/>
          <ac:spMkLst>
            <pc:docMk/>
            <pc:sldMk cId="1614601623" sldId="398"/>
            <ac:spMk id="16" creationId="{F3B5FF39-7A67-4936-9800-1CD3A18A0C77}"/>
          </ac:spMkLst>
        </pc:spChg>
      </pc:sldChg>
      <pc:sldChg chg="modSp mod">
        <pc:chgData name="Jean-Luc Kui" userId="878fcfaf-2892-4487-9609-2b089f297847" providerId="ADAL" clId="{2520F024-7069-49D8-8E0D-D6DD55342F36}" dt="2022-09-29T16:13:23.152" v="57" actId="20577"/>
        <pc:sldMkLst>
          <pc:docMk/>
          <pc:sldMk cId="2310016125" sldId="400"/>
        </pc:sldMkLst>
        <pc:spChg chg="mod">
          <ac:chgData name="Jean-Luc Kui" userId="878fcfaf-2892-4487-9609-2b089f297847" providerId="ADAL" clId="{2520F024-7069-49D8-8E0D-D6DD55342F36}" dt="2022-09-29T16:13:23.152" v="57" actId="20577"/>
          <ac:spMkLst>
            <pc:docMk/>
            <pc:sldMk cId="2310016125" sldId="400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3:22.987" v="55" actId="20577"/>
        <pc:sldMkLst>
          <pc:docMk/>
          <pc:sldMk cId="1320244759" sldId="401"/>
        </pc:sldMkLst>
        <pc:spChg chg="mod">
          <ac:chgData name="Jean-Luc Kui" userId="878fcfaf-2892-4487-9609-2b089f297847" providerId="ADAL" clId="{2520F024-7069-49D8-8E0D-D6DD55342F36}" dt="2022-09-29T16:13:22.987" v="55" actId="20577"/>
          <ac:spMkLst>
            <pc:docMk/>
            <pc:sldMk cId="1320244759" sldId="401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3:22.779" v="52" actId="20577"/>
        <pc:sldMkLst>
          <pc:docMk/>
          <pc:sldMk cId="3593750889" sldId="402"/>
        </pc:sldMkLst>
        <pc:spChg chg="mod">
          <ac:chgData name="Jean-Luc Kui" userId="878fcfaf-2892-4487-9609-2b089f297847" providerId="ADAL" clId="{2520F024-7069-49D8-8E0D-D6DD55342F36}" dt="2022-09-29T16:13:22.779" v="52" actId="20577"/>
          <ac:spMkLst>
            <pc:docMk/>
            <pc:sldMk cId="3593750889" sldId="402"/>
            <ac:spMk id="13" creationId="{BB68E4F5-C12E-4BAE-A075-6D9F5C6593BE}"/>
          </ac:spMkLst>
        </pc:spChg>
      </pc:sldChg>
      <pc:sldChg chg="modSp mod">
        <pc:chgData name="Jean-Luc Kui" userId="878fcfaf-2892-4487-9609-2b089f297847" providerId="ADAL" clId="{2520F024-7069-49D8-8E0D-D6DD55342F36}" dt="2022-09-29T16:14:24.255" v="70" actId="20577"/>
        <pc:sldMkLst>
          <pc:docMk/>
          <pc:sldMk cId="1963794356" sldId="429"/>
        </pc:sldMkLst>
        <pc:spChg chg="mod">
          <ac:chgData name="Jean-Luc Kui" userId="878fcfaf-2892-4487-9609-2b089f297847" providerId="ADAL" clId="{2520F024-7069-49D8-8E0D-D6DD55342F36}" dt="2022-09-29T16:14:24.255" v="70" actId="20577"/>
          <ac:spMkLst>
            <pc:docMk/>
            <pc:sldMk cId="1963794356" sldId="429"/>
            <ac:spMk id="17" creationId="{4D5F11F4-6978-4FAC-8530-093B2F668039}"/>
          </ac:spMkLst>
        </pc:spChg>
      </pc:sldChg>
      <pc:sldChg chg="modSp mod">
        <pc:chgData name="Jean-Luc Kui" userId="878fcfaf-2892-4487-9609-2b089f297847" providerId="ADAL" clId="{2520F024-7069-49D8-8E0D-D6DD55342F36}" dt="2022-09-29T16:14:24.317" v="71" actId="20577"/>
        <pc:sldMkLst>
          <pc:docMk/>
          <pc:sldMk cId="2213993623" sldId="433"/>
        </pc:sldMkLst>
        <pc:spChg chg="mod">
          <ac:chgData name="Jean-Luc Kui" userId="878fcfaf-2892-4487-9609-2b089f297847" providerId="ADAL" clId="{2520F024-7069-49D8-8E0D-D6DD55342F36}" dt="2022-09-29T16:14:24.317" v="71" actId="20577"/>
          <ac:spMkLst>
            <pc:docMk/>
            <pc:sldMk cId="2213993623" sldId="433"/>
            <ac:spMk id="15" creationId="{9F6DD9E0-6514-4759-8B4B-B30BF2E0F72A}"/>
          </ac:spMkLst>
        </pc:spChg>
      </pc:sldChg>
      <pc:sldChg chg="modSp mod">
        <pc:chgData name="Jean-Luc Kui" userId="878fcfaf-2892-4487-9609-2b089f297847" providerId="ADAL" clId="{2520F024-7069-49D8-8E0D-D6DD55342F36}" dt="2022-09-29T16:14:24.412" v="72" actId="20577"/>
        <pc:sldMkLst>
          <pc:docMk/>
          <pc:sldMk cId="2034486126" sldId="434"/>
        </pc:sldMkLst>
        <pc:spChg chg="mod">
          <ac:chgData name="Jean-Luc Kui" userId="878fcfaf-2892-4487-9609-2b089f297847" providerId="ADAL" clId="{2520F024-7069-49D8-8E0D-D6DD55342F36}" dt="2022-09-29T16:14:24.412" v="72" actId="20577"/>
          <ac:spMkLst>
            <pc:docMk/>
            <pc:sldMk cId="2034486126" sldId="434"/>
            <ac:spMk id="18" creationId="{A7A1C03E-F78B-45FA-B0A1-C926BB1D8F7F}"/>
          </ac:spMkLst>
        </pc:spChg>
      </pc:sldChg>
      <pc:sldChg chg="modSp mod">
        <pc:chgData name="Jean-Luc Kui" userId="878fcfaf-2892-4487-9609-2b089f297847" providerId="ADAL" clId="{2520F024-7069-49D8-8E0D-D6DD55342F36}" dt="2022-09-29T16:14:24.561" v="73" actId="20577"/>
        <pc:sldMkLst>
          <pc:docMk/>
          <pc:sldMk cId="2036864545" sldId="435"/>
        </pc:sldMkLst>
        <pc:spChg chg="mod">
          <ac:chgData name="Jean-Luc Kui" userId="878fcfaf-2892-4487-9609-2b089f297847" providerId="ADAL" clId="{2520F024-7069-49D8-8E0D-D6DD55342F36}" dt="2022-09-29T16:14:24.561" v="73" actId="20577"/>
          <ac:spMkLst>
            <pc:docMk/>
            <pc:sldMk cId="2036864545" sldId="435"/>
            <ac:spMk id="18" creationId="{DEF872BC-8F17-441E-B272-EF10CF0C662A}"/>
          </ac:spMkLst>
        </pc:spChg>
      </pc:sldChg>
    </pc:docChg>
  </pc:docChgLst>
  <pc:docChgLst>
    <pc:chgData name="Gwendoline Le-Huu" userId="d6c99726-2c83-40fa-b912-5b7902e4a58e" providerId="ADAL" clId="{8B25524E-B33F-4A17-8908-E74CE1169705}"/>
    <pc:docChg chg="undo custSel addSld modSld sldOrd">
      <pc:chgData name="Gwendoline Le-Huu" userId="d6c99726-2c83-40fa-b912-5b7902e4a58e" providerId="ADAL" clId="{8B25524E-B33F-4A17-8908-E74CE1169705}" dt="2023-01-17T17:56:10.639" v="694" actId="1076"/>
      <pc:docMkLst>
        <pc:docMk/>
      </pc:docMkLst>
      <pc:sldChg chg="modSp mod">
        <pc:chgData name="Gwendoline Le-Huu" userId="d6c99726-2c83-40fa-b912-5b7902e4a58e" providerId="ADAL" clId="{8B25524E-B33F-4A17-8908-E74CE1169705}" dt="2023-01-17T11:26:38.092" v="233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8B25524E-B33F-4A17-8908-E74CE1169705}" dt="2023-01-17T11:26:38.092" v="233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delSp modSp mod">
        <pc:chgData name="Gwendoline Le-Huu" userId="d6c99726-2c83-40fa-b912-5b7902e4a58e" providerId="ADAL" clId="{8B25524E-B33F-4A17-8908-E74CE1169705}" dt="2023-01-17T11:17:09.126" v="36" actId="1076"/>
        <pc:sldMkLst>
          <pc:docMk/>
          <pc:sldMk cId="2623068021" sldId="319"/>
        </pc:sldMkLst>
        <pc:spChg chg="mod">
          <ac:chgData name="Gwendoline Le-Huu" userId="d6c99726-2c83-40fa-b912-5b7902e4a58e" providerId="ADAL" clId="{8B25524E-B33F-4A17-8908-E74CE1169705}" dt="2023-01-17T11:17:09.126" v="36" actId="1076"/>
          <ac:spMkLst>
            <pc:docMk/>
            <pc:sldMk cId="2623068021" sldId="319"/>
            <ac:spMk id="13" creationId="{BB68E4F5-C12E-4BAE-A075-6D9F5C6593BE}"/>
          </ac:spMkLst>
        </pc:spChg>
        <pc:grpChg chg="del">
          <ac:chgData name="Gwendoline Le-Huu" userId="d6c99726-2c83-40fa-b912-5b7902e4a58e" providerId="ADAL" clId="{8B25524E-B33F-4A17-8908-E74CE1169705}" dt="2023-01-17T11:17:02.137" v="32" actId="478"/>
          <ac:grpSpMkLst>
            <pc:docMk/>
            <pc:sldMk cId="2623068021" sldId="319"/>
            <ac:grpSpMk id="14" creationId="{895F8A17-2096-4A66-B6F5-1C8A52641F24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17:17.646" v="41" actId="1076"/>
        <pc:sldMkLst>
          <pc:docMk/>
          <pc:sldMk cId="2183614337" sldId="320"/>
        </pc:sldMkLst>
        <pc:spChg chg="mod">
          <ac:chgData name="Gwendoline Le-Huu" userId="d6c99726-2c83-40fa-b912-5b7902e4a58e" providerId="ADAL" clId="{8B25524E-B33F-4A17-8908-E74CE1169705}" dt="2023-01-17T11:17:17.646" v="41" actId="1076"/>
          <ac:spMkLst>
            <pc:docMk/>
            <pc:sldMk cId="2183614337" sldId="320"/>
            <ac:spMk id="13" creationId="{BB68E4F5-C12E-4BAE-A075-6D9F5C6593BE}"/>
          </ac:spMkLst>
        </pc:spChg>
        <pc:grpChg chg="del">
          <ac:chgData name="Gwendoline Le-Huu" userId="d6c99726-2c83-40fa-b912-5b7902e4a58e" providerId="ADAL" clId="{8B25524E-B33F-4A17-8908-E74CE1169705}" dt="2023-01-17T11:17:11.509" v="37" actId="478"/>
          <ac:grpSpMkLst>
            <pc:docMk/>
            <pc:sldMk cId="2183614337" sldId="320"/>
            <ac:grpSpMk id="14" creationId="{3B2FEA64-DBE0-4C85-9448-197F535D8EC9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17:29.007" v="46" actId="1076"/>
        <pc:sldMkLst>
          <pc:docMk/>
          <pc:sldMk cId="361584801" sldId="321"/>
        </pc:sldMkLst>
        <pc:spChg chg="mod">
          <ac:chgData name="Gwendoline Le-Huu" userId="d6c99726-2c83-40fa-b912-5b7902e4a58e" providerId="ADAL" clId="{8B25524E-B33F-4A17-8908-E74CE1169705}" dt="2023-01-17T11:17:29.007" v="46" actId="1076"/>
          <ac:spMkLst>
            <pc:docMk/>
            <pc:sldMk cId="361584801" sldId="321"/>
            <ac:spMk id="13" creationId="{BB68E4F5-C12E-4BAE-A075-6D9F5C6593BE}"/>
          </ac:spMkLst>
        </pc:spChg>
        <pc:grpChg chg="del">
          <ac:chgData name="Gwendoline Le-Huu" userId="d6c99726-2c83-40fa-b912-5b7902e4a58e" providerId="ADAL" clId="{8B25524E-B33F-4A17-8908-E74CE1169705}" dt="2023-01-17T11:17:21.817" v="42" actId="478"/>
          <ac:grpSpMkLst>
            <pc:docMk/>
            <pc:sldMk cId="361584801" sldId="321"/>
            <ac:grpSpMk id="15" creationId="{AB623E27-E60E-41B4-A611-5A7723286655}"/>
          </ac:grpSpMkLst>
        </pc:grpChg>
      </pc:sldChg>
      <pc:sldChg chg="addSp delSp modSp mod">
        <pc:chgData name="Gwendoline Le-Huu" userId="d6c99726-2c83-40fa-b912-5b7902e4a58e" providerId="ADAL" clId="{8B25524E-B33F-4A17-8908-E74CE1169705}" dt="2023-01-17T17:54:52.062" v="604" actId="1076"/>
        <pc:sldMkLst>
          <pc:docMk/>
          <pc:sldMk cId="2777260450" sldId="335"/>
        </pc:sldMkLst>
        <pc:spChg chg="mod">
          <ac:chgData name="Gwendoline Le-Huu" userId="d6c99726-2c83-40fa-b912-5b7902e4a58e" providerId="ADAL" clId="{8B25524E-B33F-4A17-8908-E74CE1169705}" dt="2023-01-17T17:54:52.062" v="604" actId="1076"/>
          <ac:spMkLst>
            <pc:docMk/>
            <pc:sldMk cId="2777260450" sldId="335"/>
            <ac:spMk id="20" creationId="{E0399314-3C7D-4152-9AD0-2D130D60BCB8}"/>
          </ac:spMkLst>
        </pc:spChg>
        <pc:spChg chg="add mod">
          <ac:chgData name="Gwendoline Le-Huu" userId="d6c99726-2c83-40fa-b912-5b7902e4a58e" providerId="ADAL" clId="{8B25524E-B33F-4A17-8908-E74CE1169705}" dt="2023-01-17T17:54:30.286" v="554" actId="1076"/>
          <ac:spMkLst>
            <pc:docMk/>
            <pc:sldMk cId="2777260450" sldId="335"/>
            <ac:spMk id="28" creationId="{77460D42-CF73-4BC2-AEA3-BEC0539BB768}"/>
          </ac:spMkLst>
        </pc:spChg>
        <pc:grpChg chg="del">
          <ac:chgData name="Gwendoline Le-Huu" userId="d6c99726-2c83-40fa-b912-5b7902e4a58e" providerId="ADAL" clId="{8B25524E-B33F-4A17-8908-E74CE1169705}" dt="2023-01-17T11:15:42.366" v="3" actId="478"/>
          <ac:grpSpMkLst>
            <pc:docMk/>
            <pc:sldMk cId="2777260450" sldId="335"/>
            <ac:grpSpMk id="25" creationId="{45182A18-50E6-4AF0-BC1C-FC542509343F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16:37.131" v="24" actId="1076"/>
        <pc:sldMkLst>
          <pc:docMk/>
          <pc:sldMk cId="1398601796" sldId="336"/>
        </pc:sldMkLst>
        <pc:spChg chg="mod">
          <ac:chgData name="Gwendoline Le-Huu" userId="d6c99726-2c83-40fa-b912-5b7902e4a58e" providerId="ADAL" clId="{8B25524E-B33F-4A17-8908-E74CE1169705}" dt="2023-01-17T11:16:37.131" v="24" actId="1076"/>
          <ac:spMkLst>
            <pc:docMk/>
            <pc:sldMk cId="1398601796" sldId="336"/>
            <ac:spMk id="10" creationId="{13DD74D4-015B-4ED1-8E1B-9A719ADDBC29}"/>
          </ac:spMkLst>
        </pc:spChg>
        <pc:grpChg chg="del">
          <ac:chgData name="Gwendoline Le-Huu" userId="d6c99726-2c83-40fa-b912-5b7902e4a58e" providerId="ADAL" clId="{8B25524E-B33F-4A17-8908-E74CE1169705}" dt="2023-01-17T11:16:18.094" v="15" actId="478"/>
          <ac:grpSpMkLst>
            <pc:docMk/>
            <pc:sldMk cId="1398601796" sldId="336"/>
            <ac:grpSpMk id="13" creationId="{701A864A-5B8B-4C30-A403-B2A1531AF457}"/>
          </ac:grpSpMkLst>
        </pc:grpChg>
      </pc:sldChg>
      <pc:sldChg chg="addSp modSp mod">
        <pc:chgData name="Gwendoline Le-Huu" userId="d6c99726-2c83-40fa-b912-5b7902e4a58e" providerId="ADAL" clId="{8B25524E-B33F-4A17-8908-E74CE1169705}" dt="2023-01-17T17:56:10.639" v="694" actId="1076"/>
        <pc:sldMkLst>
          <pc:docMk/>
          <pc:sldMk cId="1605709476" sldId="337"/>
        </pc:sldMkLst>
        <pc:spChg chg="mod">
          <ac:chgData name="Gwendoline Le-Huu" userId="d6c99726-2c83-40fa-b912-5b7902e4a58e" providerId="ADAL" clId="{8B25524E-B33F-4A17-8908-E74CE1169705}" dt="2023-01-17T17:56:06.541" v="693"/>
          <ac:spMkLst>
            <pc:docMk/>
            <pc:sldMk cId="1605709476" sldId="337"/>
            <ac:spMk id="13" creationId="{8BCDA3B3-C4E9-4512-A01A-6FBA62E075B7}"/>
          </ac:spMkLst>
        </pc:spChg>
        <pc:spChg chg="mod">
          <ac:chgData name="Gwendoline Le-Huu" userId="d6c99726-2c83-40fa-b912-5b7902e4a58e" providerId="ADAL" clId="{8B25524E-B33F-4A17-8908-E74CE1169705}" dt="2023-01-17T17:56:06.541" v="693"/>
          <ac:spMkLst>
            <pc:docMk/>
            <pc:sldMk cId="1605709476" sldId="337"/>
            <ac:spMk id="14" creationId="{56174313-2A70-4F3D-8C5A-1B8937DC5179}"/>
          </ac:spMkLst>
        </pc:spChg>
        <pc:spChg chg="mod">
          <ac:chgData name="Gwendoline Le-Huu" userId="d6c99726-2c83-40fa-b912-5b7902e4a58e" providerId="ADAL" clId="{8B25524E-B33F-4A17-8908-E74CE1169705}" dt="2023-01-17T17:55:56.035" v="692" actId="1076"/>
          <ac:spMkLst>
            <pc:docMk/>
            <pc:sldMk cId="1605709476" sldId="337"/>
            <ac:spMk id="20" creationId="{E0399314-3C7D-4152-9AD0-2D130D60BCB8}"/>
          </ac:spMkLst>
        </pc:spChg>
        <pc:grpChg chg="add mod">
          <ac:chgData name="Gwendoline Le-Huu" userId="d6c99726-2c83-40fa-b912-5b7902e4a58e" providerId="ADAL" clId="{8B25524E-B33F-4A17-8908-E74CE1169705}" dt="2023-01-17T17:56:10.639" v="694" actId="1076"/>
          <ac:grpSpMkLst>
            <pc:docMk/>
            <pc:sldMk cId="1605709476" sldId="337"/>
            <ac:grpSpMk id="12" creationId="{14A35465-0339-4904-A909-5C93B78C4C5D}"/>
          </ac:grpSpMkLst>
        </pc:grpChg>
      </pc:sldChg>
      <pc:sldChg chg="modSp mod">
        <pc:chgData name="Gwendoline Le-Huu" userId="d6c99726-2c83-40fa-b912-5b7902e4a58e" providerId="ADAL" clId="{8B25524E-B33F-4A17-8908-E74CE1169705}" dt="2023-01-17T13:14:13.851" v="308" actId="1076"/>
        <pc:sldMkLst>
          <pc:docMk/>
          <pc:sldMk cId="2325991243" sldId="352"/>
        </pc:sldMkLst>
        <pc:spChg chg="mod">
          <ac:chgData name="Gwendoline Le-Huu" userId="d6c99726-2c83-40fa-b912-5b7902e4a58e" providerId="ADAL" clId="{8B25524E-B33F-4A17-8908-E74CE1169705}" dt="2023-01-17T13:14:13.851" v="308" actId="1076"/>
          <ac:spMkLst>
            <pc:docMk/>
            <pc:sldMk cId="2325991243" sldId="352"/>
            <ac:spMk id="12" creationId="{00000000-0000-0000-0000-000000000000}"/>
          </ac:spMkLst>
        </pc:spChg>
      </pc:sldChg>
      <pc:sldChg chg="addSp delSp modSp mod">
        <pc:chgData name="Gwendoline Le-Huu" userId="d6c99726-2c83-40fa-b912-5b7902e4a58e" providerId="ADAL" clId="{8B25524E-B33F-4A17-8908-E74CE1169705}" dt="2023-01-17T17:54:06.003" v="551" actId="404"/>
        <pc:sldMkLst>
          <pc:docMk/>
          <pc:sldMk cId="2814954156" sldId="364"/>
        </pc:sldMkLst>
        <pc:spChg chg="add mod">
          <ac:chgData name="Gwendoline Le-Huu" userId="d6c99726-2c83-40fa-b912-5b7902e4a58e" providerId="ADAL" clId="{8B25524E-B33F-4A17-8908-E74CE1169705}" dt="2023-01-17T17:53:20.686" v="547" actId="14100"/>
          <ac:spMkLst>
            <pc:docMk/>
            <pc:sldMk cId="2814954156" sldId="364"/>
            <ac:spMk id="5" creationId="{F73EFC1B-5976-4ABC-B8AB-BEBC681BB491}"/>
          </ac:spMkLst>
        </pc:spChg>
        <pc:spChg chg="mod">
          <ac:chgData name="Gwendoline Le-Huu" userId="d6c99726-2c83-40fa-b912-5b7902e4a58e" providerId="ADAL" clId="{8B25524E-B33F-4A17-8908-E74CE1169705}" dt="2023-01-17T17:54:06.003" v="551" actId="404"/>
          <ac:spMkLst>
            <pc:docMk/>
            <pc:sldMk cId="2814954156" sldId="364"/>
            <ac:spMk id="16" creationId="{DFE5C678-6B8E-4B11-B14E-30CA532CA320}"/>
          </ac:spMkLst>
        </pc:spChg>
        <pc:spChg chg="mod">
          <ac:chgData name="Gwendoline Le-Huu" userId="d6c99726-2c83-40fa-b912-5b7902e4a58e" providerId="ADAL" clId="{8B25524E-B33F-4A17-8908-E74CE1169705}" dt="2023-01-17T17:52:33.080" v="529"/>
          <ac:spMkLst>
            <pc:docMk/>
            <pc:sldMk cId="2814954156" sldId="364"/>
            <ac:spMk id="18" creationId="{A68DFA66-703A-4B6B-9388-3D37448F0E4C}"/>
          </ac:spMkLst>
        </pc:spChg>
        <pc:spChg chg="mod">
          <ac:chgData name="Gwendoline Le-Huu" userId="d6c99726-2c83-40fa-b912-5b7902e4a58e" providerId="ADAL" clId="{8B25524E-B33F-4A17-8908-E74CE1169705}" dt="2023-01-17T17:52:33.080" v="529"/>
          <ac:spMkLst>
            <pc:docMk/>
            <pc:sldMk cId="2814954156" sldId="364"/>
            <ac:spMk id="19" creationId="{A076D6A3-8C93-4240-B809-3E9F58EEA991}"/>
          </ac:spMkLst>
        </pc:spChg>
        <pc:grpChg chg="add del mod">
          <ac:chgData name="Gwendoline Le-Huu" userId="d6c99726-2c83-40fa-b912-5b7902e4a58e" providerId="ADAL" clId="{8B25524E-B33F-4A17-8908-E74CE1169705}" dt="2023-01-17T17:53:24.013" v="548" actId="478"/>
          <ac:grpSpMkLst>
            <pc:docMk/>
            <pc:sldMk cId="2814954156" sldId="364"/>
            <ac:grpSpMk id="17" creationId="{84F701A0-69BA-430E-97C4-AEB3D28EFF06}"/>
          </ac:grpSpMkLst>
        </pc:grpChg>
        <pc:picChg chg="del">
          <ac:chgData name="Gwendoline Le-Huu" userId="d6c99726-2c83-40fa-b912-5b7902e4a58e" providerId="ADAL" clId="{8B25524E-B33F-4A17-8908-E74CE1169705}" dt="2023-01-17T17:51:34.771" v="473" actId="478"/>
          <ac:picMkLst>
            <pc:docMk/>
            <pc:sldMk cId="2814954156" sldId="364"/>
            <ac:picMk id="3" creationId="{A1B3F094-A29C-4073-8942-881DEFC25198}"/>
          </ac:picMkLst>
        </pc:picChg>
        <pc:picChg chg="add mod modCrop">
          <ac:chgData name="Gwendoline Le-Huu" userId="d6c99726-2c83-40fa-b912-5b7902e4a58e" providerId="ADAL" clId="{8B25524E-B33F-4A17-8908-E74CE1169705}" dt="2023-01-17T17:51:31.721" v="472" actId="1076"/>
          <ac:picMkLst>
            <pc:docMk/>
            <pc:sldMk cId="2814954156" sldId="364"/>
            <ac:picMk id="4" creationId="{F79B9D76-8391-4956-86CF-DFF2ECC9B391}"/>
          </ac:picMkLst>
        </pc:picChg>
      </pc:sldChg>
      <pc:sldChg chg="delSp modSp mod">
        <pc:chgData name="Gwendoline Le-Huu" userId="d6c99726-2c83-40fa-b912-5b7902e4a58e" providerId="ADAL" clId="{8B25524E-B33F-4A17-8908-E74CE1169705}" dt="2023-01-17T11:15:21.330" v="2" actId="20577"/>
        <pc:sldMkLst>
          <pc:docMk/>
          <pc:sldMk cId="3120412831" sldId="415"/>
        </pc:sldMkLst>
        <pc:spChg chg="mod">
          <ac:chgData name="Gwendoline Le-Huu" userId="d6c99726-2c83-40fa-b912-5b7902e4a58e" providerId="ADAL" clId="{8B25524E-B33F-4A17-8908-E74CE1169705}" dt="2023-01-17T11:15:21.330" v="2" actId="20577"/>
          <ac:spMkLst>
            <pc:docMk/>
            <pc:sldMk cId="3120412831" sldId="415"/>
            <ac:spMk id="13" creationId="{BB68E4F5-C12E-4BAE-A075-6D9F5C6593BE}"/>
          </ac:spMkLst>
        </pc:spChg>
        <pc:grpChg chg="del">
          <ac:chgData name="Gwendoline Le-Huu" userId="d6c99726-2c83-40fa-b912-5b7902e4a58e" providerId="ADAL" clId="{8B25524E-B33F-4A17-8908-E74CE1169705}" dt="2023-01-17T11:15:17.146" v="0" actId="478"/>
          <ac:grpSpMkLst>
            <pc:docMk/>
            <pc:sldMk cId="3120412831" sldId="415"/>
            <ac:grpSpMk id="14" creationId="{3F4D309E-0528-4A65-BD4E-6EB234DB511A}"/>
          </ac:grpSpMkLst>
        </pc:grpChg>
      </pc:sldChg>
      <pc:sldChg chg="addSp delSp modSp mod">
        <pc:chgData name="Gwendoline Le-Huu" userId="d6c99726-2c83-40fa-b912-5b7902e4a58e" providerId="ADAL" clId="{8B25524E-B33F-4A17-8908-E74CE1169705}" dt="2023-01-17T17:49:27.884" v="393" actId="20577"/>
        <pc:sldMkLst>
          <pc:docMk/>
          <pc:sldMk cId="745430866" sldId="418"/>
        </pc:sldMkLst>
        <pc:spChg chg="mod">
          <ac:chgData name="Gwendoline Le-Huu" userId="d6c99726-2c83-40fa-b912-5b7902e4a58e" providerId="ADAL" clId="{8B25524E-B33F-4A17-8908-E74CE1169705}" dt="2023-01-17T17:49:27.884" v="393" actId="20577"/>
          <ac:spMkLst>
            <pc:docMk/>
            <pc:sldMk cId="745430866" sldId="418"/>
            <ac:spMk id="13" creationId="{BB68E4F5-C12E-4BAE-A075-6D9F5C6593BE}"/>
          </ac:spMkLst>
        </pc:spChg>
        <pc:picChg chg="add mod">
          <ac:chgData name="Gwendoline Le-Huu" userId="d6c99726-2c83-40fa-b912-5b7902e4a58e" providerId="ADAL" clId="{8B25524E-B33F-4A17-8908-E74CE1169705}" dt="2023-01-17T17:47:46.055" v="320" actId="1035"/>
          <ac:picMkLst>
            <pc:docMk/>
            <pc:sldMk cId="745430866" sldId="418"/>
            <ac:picMk id="3" creationId="{803D56CB-BD27-4533-94CD-96BE37303F82}"/>
          </ac:picMkLst>
        </pc:picChg>
        <pc:picChg chg="del">
          <ac:chgData name="Gwendoline Le-Huu" userId="d6c99726-2c83-40fa-b912-5b7902e4a58e" providerId="ADAL" clId="{8B25524E-B33F-4A17-8908-E74CE1169705}" dt="2023-01-17T17:47:43.269" v="318" actId="478"/>
          <ac:picMkLst>
            <pc:docMk/>
            <pc:sldMk cId="745430866" sldId="418"/>
            <ac:picMk id="4" creationId="{65D7996C-BC19-421E-B799-C9F681E0203D}"/>
          </ac:picMkLst>
        </pc:picChg>
      </pc:sldChg>
      <pc:sldChg chg="addSp delSp modSp mod">
        <pc:chgData name="Gwendoline Le-Huu" userId="d6c99726-2c83-40fa-b912-5b7902e4a58e" providerId="ADAL" clId="{8B25524E-B33F-4A17-8908-E74CE1169705}" dt="2023-01-17T17:54:15.703" v="552" actId="404"/>
        <pc:sldMkLst>
          <pc:docMk/>
          <pc:sldMk cId="3265392258" sldId="424"/>
        </pc:sldMkLst>
        <pc:spChg chg="mod">
          <ac:chgData name="Gwendoline Le-Huu" userId="d6c99726-2c83-40fa-b912-5b7902e4a58e" providerId="ADAL" clId="{8B25524E-B33F-4A17-8908-E74CE1169705}" dt="2023-01-17T17:54:15.703" v="552" actId="404"/>
          <ac:spMkLst>
            <pc:docMk/>
            <pc:sldMk cId="3265392258" sldId="424"/>
            <ac:spMk id="16" creationId="{F3B5FF39-7A67-4936-9800-1CD3A18A0C77}"/>
          </ac:spMkLst>
        </pc:spChg>
        <pc:spChg chg="mod">
          <ac:chgData name="Gwendoline Le-Huu" userId="d6c99726-2c83-40fa-b912-5b7902e4a58e" providerId="ADAL" clId="{8B25524E-B33F-4A17-8908-E74CE1169705}" dt="2023-01-17T11:22:11.717" v="73"/>
          <ac:spMkLst>
            <pc:docMk/>
            <pc:sldMk cId="3265392258" sldId="424"/>
            <ac:spMk id="17" creationId="{02D4D0BE-E754-4DDB-BF0C-2331ABE915B3}"/>
          </ac:spMkLst>
        </pc:spChg>
        <pc:spChg chg="mod">
          <ac:chgData name="Gwendoline Le-Huu" userId="d6c99726-2c83-40fa-b912-5b7902e4a58e" providerId="ADAL" clId="{8B25524E-B33F-4A17-8908-E74CE1169705}" dt="2023-01-17T11:22:11.717" v="73"/>
          <ac:spMkLst>
            <pc:docMk/>
            <pc:sldMk cId="3265392258" sldId="424"/>
            <ac:spMk id="18" creationId="{A7AC4861-4D59-4031-B76E-5C1CAE8BB213}"/>
          </ac:spMkLst>
        </pc:spChg>
        <pc:spChg chg="mod">
          <ac:chgData name="Gwendoline Le-Huu" userId="d6c99726-2c83-40fa-b912-5b7902e4a58e" providerId="ADAL" clId="{8B25524E-B33F-4A17-8908-E74CE1169705}" dt="2023-01-17T11:22:23.840" v="76"/>
          <ac:spMkLst>
            <pc:docMk/>
            <pc:sldMk cId="3265392258" sldId="424"/>
            <ac:spMk id="20" creationId="{CF337A57-3BF7-4230-B1A5-C24EC8318B0F}"/>
          </ac:spMkLst>
        </pc:spChg>
        <pc:spChg chg="mod">
          <ac:chgData name="Gwendoline Le-Huu" userId="d6c99726-2c83-40fa-b912-5b7902e4a58e" providerId="ADAL" clId="{8B25524E-B33F-4A17-8908-E74CE1169705}" dt="2023-01-17T11:22:23.840" v="76"/>
          <ac:spMkLst>
            <pc:docMk/>
            <pc:sldMk cId="3265392258" sldId="424"/>
            <ac:spMk id="22" creationId="{7B032A37-70D2-4DD6-93EE-D9FDF02DF454}"/>
          </ac:spMkLst>
        </pc:spChg>
        <pc:grpChg chg="add mod">
          <ac:chgData name="Gwendoline Le-Huu" userId="d6c99726-2c83-40fa-b912-5b7902e4a58e" providerId="ADAL" clId="{8B25524E-B33F-4A17-8908-E74CE1169705}" dt="2023-01-17T11:22:16.458" v="75" actId="1038"/>
          <ac:grpSpMkLst>
            <pc:docMk/>
            <pc:sldMk cId="3265392258" sldId="424"/>
            <ac:grpSpMk id="15" creationId="{611BFFAB-E500-47EB-ADB9-60C32AC8B58B}"/>
          </ac:grpSpMkLst>
        </pc:grpChg>
        <pc:grpChg chg="add mod">
          <ac:chgData name="Gwendoline Le-Huu" userId="d6c99726-2c83-40fa-b912-5b7902e4a58e" providerId="ADAL" clId="{8B25524E-B33F-4A17-8908-E74CE1169705}" dt="2023-01-17T11:22:29.341" v="80" actId="1038"/>
          <ac:grpSpMkLst>
            <pc:docMk/>
            <pc:sldMk cId="3265392258" sldId="424"/>
            <ac:grpSpMk id="19" creationId="{06AD84D2-3301-4ED7-AC45-258D2CD6231A}"/>
          </ac:grpSpMkLst>
        </pc:grpChg>
        <pc:picChg chg="add mod">
          <ac:chgData name="Gwendoline Le-Huu" userId="d6c99726-2c83-40fa-b912-5b7902e4a58e" providerId="ADAL" clId="{8B25524E-B33F-4A17-8908-E74CE1169705}" dt="2023-01-17T11:22:00.199" v="72" actId="1076"/>
          <ac:picMkLst>
            <pc:docMk/>
            <pc:sldMk cId="3265392258" sldId="424"/>
            <ac:picMk id="3" creationId="{B8B7DC14-F195-426A-8934-E4A0150E7C91}"/>
          </ac:picMkLst>
        </pc:picChg>
        <pc:picChg chg="add mod">
          <ac:chgData name="Gwendoline Le-Huu" userId="d6c99726-2c83-40fa-b912-5b7902e4a58e" providerId="ADAL" clId="{8B25524E-B33F-4A17-8908-E74CE1169705}" dt="2023-01-17T11:21:53.502" v="70" actId="1076"/>
          <ac:picMkLst>
            <pc:docMk/>
            <pc:sldMk cId="3265392258" sldId="424"/>
            <ac:picMk id="5" creationId="{124FE8EC-26D4-4F87-9571-EB4B08CC56FB}"/>
          </ac:picMkLst>
        </pc:picChg>
        <pc:picChg chg="del">
          <ac:chgData name="Gwendoline Le-Huu" userId="d6c99726-2c83-40fa-b912-5b7902e4a58e" providerId="ADAL" clId="{8B25524E-B33F-4A17-8908-E74CE1169705}" dt="2023-01-17T11:21:03.897" v="59" actId="478"/>
          <ac:picMkLst>
            <pc:docMk/>
            <pc:sldMk cId="3265392258" sldId="424"/>
            <ac:picMk id="8" creationId="{7FCF8042-DFE6-4DE1-A57B-28E8809A40C7}"/>
          </ac:picMkLst>
        </pc:picChg>
      </pc:sldChg>
      <pc:sldChg chg="delSp modSp mod">
        <pc:chgData name="Gwendoline Le-Huu" userId="d6c99726-2c83-40fa-b912-5b7902e4a58e" providerId="ADAL" clId="{8B25524E-B33F-4A17-8908-E74CE1169705}" dt="2023-01-17T11:16:57.300" v="31" actId="1076"/>
        <pc:sldMkLst>
          <pc:docMk/>
          <pc:sldMk cId="3530687376" sldId="426"/>
        </pc:sldMkLst>
        <pc:spChg chg="mod">
          <ac:chgData name="Gwendoline Le-Huu" userId="d6c99726-2c83-40fa-b912-5b7902e4a58e" providerId="ADAL" clId="{8B25524E-B33F-4A17-8908-E74CE1169705}" dt="2023-01-17T11:16:57.300" v="31" actId="1076"/>
          <ac:spMkLst>
            <pc:docMk/>
            <pc:sldMk cId="3530687376" sldId="426"/>
            <ac:spMk id="20" creationId="{E0399314-3C7D-4152-9AD0-2D130D60BCB8}"/>
          </ac:spMkLst>
        </pc:spChg>
        <pc:grpChg chg="del">
          <ac:chgData name="Gwendoline Le-Huu" userId="d6c99726-2c83-40fa-b912-5b7902e4a58e" providerId="ADAL" clId="{8B25524E-B33F-4A17-8908-E74CE1169705}" dt="2023-01-17T11:16:49.317" v="27" actId="478"/>
          <ac:grpSpMkLst>
            <pc:docMk/>
            <pc:sldMk cId="3530687376" sldId="426"/>
            <ac:grpSpMk id="12" creationId="{8F0F7F45-CE67-4760-98E9-DC1FF94A5E80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17:40.592" v="50" actId="1076"/>
        <pc:sldMkLst>
          <pc:docMk/>
          <pc:sldMk cId="343199515" sldId="431"/>
        </pc:sldMkLst>
        <pc:spChg chg="mod">
          <ac:chgData name="Gwendoline Le-Huu" userId="d6c99726-2c83-40fa-b912-5b7902e4a58e" providerId="ADAL" clId="{8B25524E-B33F-4A17-8908-E74CE1169705}" dt="2023-01-17T11:17:40.592" v="50" actId="1076"/>
          <ac:spMkLst>
            <pc:docMk/>
            <pc:sldMk cId="343199515" sldId="431"/>
            <ac:spMk id="13" creationId="{BB68E4F5-C12E-4BAE-A075-6D9F5C6593BE}"/>
          </ac:spMkLst>
        </pc:spChg>
        <pc:grpChg chg="del">
          <ac:chgData name="Gwendoline Le-Huu" userId="d6c99726-2c83-40fa-b912-5b7902e4a58e" providerId="ADAL" clId="{8B25524E-B33F-4A17-8908-E74CE1169705}" dt="2023-01-17T11:17:31.981" v="47" actId="478"/>
          <ac:grpSpMkLst>
            <pc:docMk/>
            <pc:sldMk cId="343199515" sldId="431"/>
            <ac:grpSpMk id="14" creationId="{62C5822D-C99E-4832-A934-F0D7AC6C219B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17:51.984" v="55" actId="1076"/>
        <pc:sldMkLst>
          <pc:docMk/>
          <pc:sldMk cId="2213993623" sldId="433"/>
        </pc:sldMkLst>
        <pc:spChg chg="mod">
          <ac:chgData name="Gwendoline Le-Huu" userId="d6c99726-2c83-40fa-b912-5b7902e4a58e" providerId="ADAL" clId="{8B25524E-B33F-4A17-8908-E74CE1169705}" dt="2023-01-17T11:17:51.984" v="55" actId="1076"/>
          <ac:spMkLst>
            <pc:docMk/>
            <pc:sldMk cId="2213993623" sldId="433"/>
            <ac:spMk id="15" creationId="{9F6DD9E0-6514-4759-8B4B-B30BF2E0F72A}"/>
          </ac:spMkLst>
        </pc:spChg>
        <pc:grpChg chg="del">
          <ac:chgData name="Gwendoline Le-Huu" userId="d6c99726-2c83-40fa-b912-5b7902e4a58e" providerId="ADAL" clId="{8B25524E-B33F-4A17-8908-E74CE1169705}" dt="2023-01-17T11:17:45.444" v="51" actId="478"/>
          <ac:grpSpMkLst>
            <pc:docMk/>
            <pc:sldMk cId="2213993623" sldId="433"/>
            <ac:grpSpMk id="13" creationId="{6E604CA1-4D17-47AD-93E1-26DA91054847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26:25.260" v="225" actId="478"/>
        <pc:sldMkLst>
          <pc:docMk/>
          <pc:sldMk cId="2036864545" sldId="435"/>
        </pc:sldMkLst>
        <pc:spChg chg="mod">
          <ac:chgData name="Gwendoline Le-Huu" userId="d6c99726-2c83-40fa-b912-5b7902e4a58e" providerId="ADAL" clId="{8B25524E-B33F-4A17-8908-E74CE1169705}" dt="2023-01-17T11:17:59.402" v="58" actId="1076"/>
          <ac:spMkLst>
            <pc:docMk/>
            <pc:sldMk cId="2036864545" sldId="435"/>
            <ac:spMk id="18" creationId="{DEF872BC-8F17-441E-B272-EF10CF0C662A}"/>
          </ac:spMkLst>
        </pc:spChg>
        <pc:grpChg chg="del">
          <ac:chgData name="Gwendoline Le-Huu" userId="d6c99726-2c83-40fa-b912-5b7902e4a58e" providerId="ADAL" clId="{8B25524E-B33F-4A17-8908-E74CE1169705}" dt="2023-01-17T11:26:25.260" v="225" actId="478"/>
          <ac:grpSpMkLst>
            <pc:docMk/>
            <pc:sldMk cId="2036864545" sldId="435"/>
            <ac:grpSpMk id="13" creationId="{6A614AC6-CD84-4509-8995-DBF266775C65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16:40.420" v="26" actId="20577"/>
        <pc:sldMkLst>
          <pc:docMk/>
          <pc:sldMk cId="1695123007" sldId="441"/>
        </pc:sldMkLst>
        <pc:spChg chg="mod">
          <ac:chgData name="Gwendoline Le-Huu" userId="d6c99726-2c83-40fa-b912-5b7902e4a58e" providerId="ADAL" clId="{8B25524E-B33F-4A17-8908-E74CE1169705}" dt="2023-01-17T11:16:40.420" v="26" actId="20577"/>
          <ac:spMkLst>
            <pc:docMk/>
            <pc:sldMk cId="1695123007" sldId="441"/>
            <ac:spMk id="10" creationId="{13DD74D4-015B-4ED1-8E1B-9A719ADDBC29}"/>
          </ac:spMkLst>
        </pc:spChg>
        <pc:grpChg chg="del">
          <ac:chgData name="Gwendoline Le-Huu" userId="d6c99726-2c83-40fa-b912-5b7902e4a58e" providerId="ADAL" clId="{8B25524E-B33F-4A17-8908-E74CE1169705}" dt="2023-01-17T11:16:21.929" v="16" actId="478"/>
          <ac:grpSpMkLst>
            <pc:docMk/>
            <pc:sldMk cId="1695123007" sldId="441"/>
            <ac:grpSpMk id="9" creationId="{28A3FAF2-56D2-4B87-8DC0-75502D2B0CDA}"/>
          </ac:grpSpMkLst>
        </pc:grpChg>
      </pc:sldChg>
      <pc:sldChg chg="delSp modSp mod">
        <pc:chgData name="Gwendoline Le-Huu" userId="d6c99726-2c83-40fa-b912-5b7902e4a58e" providerId="ADAL" clId="{8B25524E-B33F-4A17-8908-E74CE1169705}" dt="2023-01-17T11:16:30.179" v="20" actId="1076"/>
        <pc:sldMkLst>
          <pc:docMk/>
          <pc:sldMk cId="700194384" sldId="442"/>
        </pc:sldMkLst>
        <pc:spChg chg="mod">
          <ac:chgData name="Gwendoline Le-Huu" userId="d6c99726-2c83-40fa-b912-5b7902e4a58e" providerId="ADAL" clId="{8B25524E-B33F-4A17-8908-E74CE1169705}" dt="2023-01-17T11:16:30.179" v="20" actId="1076"/>
          <ac:spMkLst>
            <pc:docMk/>
            <pc:sldMk cId="700194384" sldId="442"/>
            <ac:spMk id="20" creationId="{E0399314-3C7D-4152-9AD0-2D130D60BCB8}"/>
          </ac:spMkLst>
        </pc:spChg>
        <pc:grpChg chg="del">
          <ac:chgData name="Gwendoline Le-Huu" userId="d6c99726-2c83-40fa-b912-5b7902e4a58e" providerId="ADAL" clId="{8B25524E-B33F-4A17-8908-E74CE1169705}" dt="2023-01-17T11:16:15.259" v="14" actId="478"/>
          <ac:grpSpMkLst>
            <pc:docMk/>
            <pc:sldMk cId="700194384" sldId="442"/>
            <ac:grpSpMk id="12" creationId="{38DF4276-085E-4F27-AAC7-C0030C71D27C}"/>
          </ac:grpSpMkLst>
        </pc:grpChg>
      </pc:sldChg>
      <pc:sldChg chg="add">
        <pc:chgData name="Gwendoline Le-Huu" userId="d6c99726-2c83-40fa-b912-5b7902e4a58e" providerId="ADAL" clId="{8B25524E-B33F-4A17-8908-E74CE1169705}" dt="2023-01-17T17:46:40.520" v="309" actId="2890"/>
        <pc:sldMkLst>
          <pc:docMk/>
          <pc:sldMk cId="436979338" sldId="443"/>
        </pc:sldMkLst>
      </pc:sldChg>
      <pc:sldChg chg="addSp delSp modSp add mod ord">
        <pc:chgData name="Gwendoline Le-Huu" userId="d6c99726-2c83-40fa-b912-5b7902e4a58e" providerId="ADAL" clId="{8B25524E-B33F-4A17-8908-E74CE1169705}" dt="2023-01-17T17:50:00.184" v="461"/>
        <pc:sldMkLst>
          <pc:docMk/>
          <pc:sldMk cId="530708640" sldId="444"/>
        </pc:sldMkLst>
        <pc:spChg chg="mod">
          <ac:chgData name="Gwendoline Le-Huu" userId="d6c99726-2c83-40fa-b912-5b7902e4a58e" providerId="ADAL" clId="{8B25524E-B33F-4A17-8908-E74CE1169705}" dt="2023-01-17T17:49:53.623" v="459" actId="20577"/>
          <ac:spMkLst>
            <pc:docMk/>
            <pc:sldMk cId="530708640" sldId="444"/>
            <ac:spMk id="13" creationId="{BB68E4F5-C12E-4BAE-A075-6D9F5C6593BE}"/>
          </ac:spMkLst>
        </pc:spChg>
        <pc:grpChg chg="mod">
          <ac:chgData name="Gwendoline Le-Huu" userId="d6c99726-2c83-40fa-b912-5b7902e4a58e" providerId="ADAL" clId="{8B25524E-B33F-4A17-8908-E74CE1169705}" dt="2023-01-17T17:48:34.966" v="363" actId="1076"/>
          <ac:grpSpMkLst>
            <pc:docMk/>
            <pc:sldMk cId="530708640" sldId="444"/>
            <ac:grpSpMk id="6" creationId="{397C21FC-ACAE-42A8-9BC6-35611E13E219}"/>
          </ac:grpSpMkLst>
        </pc:grpChg>
        <pc:picChg chg="del">
          <ac:chgData name="Gwendoline Le-Huu" userId="d6c99726-2c83-40fa-b912-5b7902e4a58e" providerId="ADAL" clId="{8B25524E-B33F-4A17-8908-E74CE1169705}" dt="2023-01-17T17:48:48.945" v="367" actId="478"/>
          <ac:picMkLst>
            <pc:docMk/>
            <pc:sldMk cId="530708640" sldId="444"/>
            <ac:picMk id="3" creationId="{9CE55B73-BC5E-4A3A-A900-161FD79FC1DD}"/>
          </ac:picMkLst>
        </pc:picChg>
        <pc:picChg chg="add mod">
          <ac:chgData name="Gwendoline Le-Huu" userId="d6c99726-2c83-40fa-b912-5b7902e4a58e" providerId="ADAL" clId="{8B25524E-B33F-4A17-8908-E74CE1169705}" dt="2023-01-17T17:48:51.170" v="369" actId="1035"/>
          <ac:picMkLst>
            <pc:docMk/>
            <pc:sldMk cId="530708640" sldId="444"/>
            <ac:picMk id="4" creationId="{7EF76AAA-A25B-4D77-88B2-AD39B595CED5}"/>
          </ac:picMkLst>
        </pc:picChg>
      </pc:sldChg>
    </pc:docChg>
  </pc:docChgLst>
  <pc:docChgLst>
    <pc:chgData name="Yasmine Maya Kamili" userId="S::yasmine.maya.kamili@fr.ey.com::68d894e5-b043-43cf-86b4-a2bc4ad2f87e" providerId="AD" clId="Web-{D43EF36D-E1EB-CF28-7E46-CC96FF8E7CB7}"/>
    <pc:docChg chg="addSld delSld modSld sldOrd">
      <pc:chgData name="Yasmine Maya Kamili" userId="S::yasmine.maya.kamili@fr.ey.com::68d894e5-b043-43cf-86b4-a2bc4ad2f87e" providerId="AD" clId="Web-{D43EF36D-E1EB-CF28-7E46-CC96FF8E7CB7}" dt="2023-09-18T13:22:21.276" v="625" actId="20577"/>
      <pc:docMkLst>
        <pc:docMk/>
      </pc:docMkLst>
      <pc:sldChg chg="modSp">
        <pc:chgData name="Yasmine Maya Kamili" userId="S::yasmine.maya.kamili@fr.ey.com::68d894e5-b043-43cf-86b4-a2bc4ad2f87e" providerId="AD" clId="Web-{D43EF36D-E1EB-CF28-7E46-CC96FF8E7CB7}" dt="2023-09-15T10:43:28.681" v="9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D43EF36D-E1EB-CF28-7E46-CC96FF8E7CB7}" dt="2023-09-15T10:43:28.681" v="9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">
        <pc:chgData name="Yasmine Maya Kamili" userId="S::yasmine.maya.kamili@fr.ey.com::68d894e5-b043-43cf-86b4-a2bc4ad2f87e" providerId="AD" clId="Web-{D43EF36D-E1EB-CF28-7E46-CC96FF8E7CB7}" dt="2023-09-15T17:06:05.175" v="589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D43EF36D-E1EB-CF28-7E46-CC96FF8E7CB7}" dt="2023-09-15T17:06:05.175" v="589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ord">
        <pc:chgData name="Yasmine Maya Kamili" userId="S::yasmine.maya.kamili@fr.ey.com::68d894e5-b043-43cf-86b4-a2bc4ad2f87e" providerId="AD" clId="Web-{D43EF36D-E1EB-CF28-7E46-CC96FF8E7CB7}" dt="2023-09-15T17:04:59.235" v="576" actId="20577"/>
        <pc:sldMkLst>
          <pc:docMk/>
          <pc:sldMk cId="4019774555" sldId="318"/>
        </pc:sldMkLst>
        <pc:spChg chg="mod ord">
          <ac:chgData name="Yasmine Maya Kamili" userId="S::yasmine.maya.kamili@fr.ey.com::68d894e5-b043-43cf-86b4-a2bc4ad2f87e" providerId="AD" clId="Web-{D43EF36D-E1EB-CF28-7E46-CC96FF8E7CB7}" dt="2023-09-15T16:58:16.797" v="444" actId="1076"/>
          <ac:spMkLst>
            <pc:docMk/>
            <pc:sldMk cId="4019774555" sldId="318"/>
            <ac:spMk id="2" creationId="{00000000-0000-0000-0000-000000000000}"/>
          </ac:spMkLst>
        </pc:spChg>
        <pc:spChg chg="add mod">
          <ac:chgData name="Yasmine Maya Kamili" userId="S::yasmine.maya.kamili@fr.ey.com::68d894e5-b043-43cf-86b4-a2bc4ad2f87e" providerId="AD" clId="Web-{D43EF36D-E1EB-CF28-7E46-CC96FF8E7CB7}" dt="2023-09-15T16:58:27.453" v="445" actId="1076"/>
          <ac:spMkLst>
            <pc:docMk/>
            <pc:sldMk cId="4019774555" sldId="318"/>
            <ac:spMk id="4" creationId="{7D12AFA3-5310-A958-028E-FF7CB13BCE7A}"/>
          </ac:spMkLst>
        </pc:spChg>
        <pc:spChg chg="add mod">
          <ac:chgData name="Yasmine Maya Kamili" userId="S::yasmine.maya.kamili@fr.ey.com::68d894e5-b043-43cf-86b4-a2bc4ad2f87e" providerId="AD" clId="Web-{D43EF36D-E1EB-CF28-7E46-CC96FF8E7CB7}" dt="2023-09-15T17:04:59.235" v="576" actId="20577"/>
          <ac:spMkLst>
            <pc:docMk/>
            <pc:sldMk cId="4019774555" sldId="318"/>
            <ac:spMk id="5" creationId="{6062788D-037C-EE16-469D-9FFC3B42774C}"/>
          </ac:spMkLst>
        </pc:spChg>
        <pc:spChg chg="add">
          <ac:chgData name="Yasmine Maya Kamili" userId="S::yasmine.maya.kamili@fr.ey.com::68d894e5-b043-43cf-86b4-a2bc4ad2f87e" providerId="AD" clId="Web-{D43EF36D-E1EB-CF28-7E46-CC96FF8E7CB7}" dt="2023-09-15T17:00:41.273" v="543"/>
          <ac:spMkLst>
            <pc:docMk/>
            <pc:sldMk cId="4019774555" sldId="318"/>
            <ac:spMk id="17" creationId="{636B6CA8-2BF1-2FC8-E76D-E69DEEC5429D}"/>
          </ac:spMkLst>
        </pc:spChg>
        <pc:picChg chg="add mod">
          <ac:chgData name="Yasmine Maya Kamili" userId="S::yasmine.maya.kamili@fr.ey.com::68d894e5-b043-43cf-86b4-a2bc4ad2f87e" providerId="AD" clId="Web-{D43EF36D-E1EB-CF28-7E46-CC96FF8E7CB7}" dt="2023-09-15T16:57:51.233" v="438" actId="1076"/>
          <ac:picMkLst>
            <pc:docMk/>
            <pc:sldMk cId="4019774555" sldId="318"/>
            <ac:picMk id="3" creationId="{B4155C66-DC8C-329A-6CEF-E423B8680964}"/>
          </ac:picMkLst>
        </pc:picChg>
        <pc:picChg chg="del">
          <ac:chgData name="Yasmine Maya Kamili" userId="S::yasmine.maya.kamili@fr.ey.com::68d894e5-b043-43cf-86b4-a2bc4ad2f87e" providerId="AD" clId="Web-{D43EF36D-E1EB-CF28-7E46-CC96FF8E7CB7}" dt="2023-09-15T16:57:05.151" v="429"/>
          <ac:picMkLst>
            <pc:docMk/>
            <pc:sldMk cId="4019774555" sldId="318"/>
            <ac:picMk id="7" creationId="{3DE80A10-3718-4BC0-B6D0-130D588A2C31}"/>
          </ac:picMkLst>
        </pc:picChg>
      </pc:sldChg>
      <pc:sldChg chg="ord">
        <pc:chgData name="Yasmine Maya Kamili" userId="S::yasmine.maya.kamili@fr.ey.com::68d894e5-b043-43cf-86b4-a2bc4ad2f87e" providerId="AD" clId="Web-{D43EF36D-E1EB-CF28-7E46-CC96FF8E7CB7}" dt="2023-09-15T17:01:41.572" v="544"/>
        <pc:sldMkLst>
          <pc:docMk/>
          <pc:sldMk cId="4201796536" sldId="351"/>
        </pc:sldMkLst>
      </pc:sldChg>
      <pc:sldChg chg="addSp delSp modSp">
        <pc:chgData name="Yasmine Maya Kamili" userId="S::yasmine.maya.kamili@fr.ey.com::68d894e5-b043-43cf-86b4-a2bc4ad2f87e" providerId="AD" clId="Web-{D43EF36D-E1EB-CF28-7E46-CC96FF8E7CB7}" dt="2023-09-15T16:50:24.554" v="412" actId="20577"/>
        <pc:sldMkLst>
          <pc:docMk/>
          <pc:sldMk cId="1506775081" sldId="409"/>
        </pc:sldMkLst>
        <pc:spChg chg="add">
          <ac:chgData name="Yasmine Maya Kamili" userId="S::yasmine.maya.kamili@fr.ey.com::68d894e5-b043-43cf-86b4-a2bc4ad2f87e" providerId="AD" clId="Web-{D43EF36D-E1EB-CF28-7E46-CC96FF8E7CB7}" dt="2023-09-15T10:44:05.167" v="11"/>
          <ac:spMkLst>
            <pc:docMk/>
            <pc:sldMk cId="1506775081" sldId="409"/>
            <ac:spMk id="2" creationId="{45FED36B-5CC3-841D-82A8-BC32C85B94D2}"/>
          </ac:spMkLst>
        </pc:spChg>
        <pc:spChg chg="add del">
          <ac:chgData name="Yasmine Maya Kamili" userId="S::yasmine.maya.kamili@fr.ey.com::68d894e5-b043-43cf-86b4-a2bc4ad2f87e" providerId="AD" clId="Web-{D43EF36D-E1EB-CF28-7E46-CC96FF8E7CB7}" dt="2023-09-15T10:44:20.777" v="13"/>
          <ac:spMkLst>
            <pc:docMk/>
            <pc:sldMk cId="1506775081" sldId="409"/>
            <ac:spMk id="3" creationId="{45FED36B-5CC3-841D-82A8-BC32C85B94D2}"/>
          </ac:spMkLst>
        </pc:spChg>
        <pc:spChg chg="add mod">
          <ac:chgData name="Yasmine Maya Kamili" userId="S::yasmine.maya.kamili@fr.ey.com::68d894e5-b043-43cf-86b4-a2bc4ad2f87e" providerId="AD" clId="Web-{D43EF36D-E1EB-CF28-7E46-CC96FF8E7CB7}" dt="2023-09-15T16:50:24.554" v="412" actId="20577"/>
          <ac:spMkLst>
            <pc:docMk/>
            <pc:sldMk cId="1506775081" sldId="409"/>
            <ac:spMk id="6" creationId="{B9E19238-4FE6-BA26-C50B-4C6A71874E68}"/>
          </ac:spMkLst>
        </pc:spChg>
        <pc:picChg chg="del">
          <ac:chgData name="Yasmine Maya Kamili" userId="S::yasmine.maya.kamili@fr.ey.com::68d894e5-b043-43cf-86b4-a2bc4ad2f87e" providerId="AD" clId="Web-{D43EF36D-E1EB-CF28-7E46-CC96FF8E7CB7}" dt="2023-09-15T10:43:41.057" v="10"/>
          <ac:picMkLst>
            <pc:docMk/>
            <pc:sldMk cId="1506775081" sldId="409"/>
            <ac:picMk id="4" creationId="{67B450D9-5DBC-43FB-B93C-89209198674B}"/>
          </ac:picMkLst>
        </pc:picChg>
        <pc:picChg chg="add mod">
          <ac:chgData name="Yasmine Maya Kamili" userId="S::yasmine.maya.kamili@fr.ey.com::68d894e5-b043-43cf-86b4-a2bc4ad2f87e" providerId="AD" clId="Web-{D43EF36D-E1EB-CF28-7E46-CC96FF8E7CB7}" dt="2023-09-15T10:45:36.842" v="68" actId="1076"/>
          <ac:picMkLst>
            <pc:docMk/>
            <pc:sldMk cId="1506775081" sldId="409"/>
            <ac:picMk id="5" creationId="{1E00F1E6-0FB0-D163-D565-3360D5AA5408}"/>
          </ac:picMkLst>
        </pc:picChg>
      </pc:sldChg>
      <pc:sldChg chg="delSp">
        <pc:chgData name="Yasmine Maya Kamili" userId="S::yasmine.maya.kamili@fr.ey.com::68d894e5-b043-43cf-86b4-a2bc4ad2f87e" providerId="AD" clId="Web-{D43EF36D-E1EB-CF28-7E46-CC96FF8E7CB7}" dt="2023-09-15T10:50:28.711" v="69"/>
        <pc:sldMkLst>
          <pc:docMk/>
          <pc:sldMk cId="2213993623" sldId="433"/>
        </pc:sldMkLst>
        <pc:spChg chg="del">
          <ac:chgData name="Yasmine Maya Kamili" userId="S::yasmine.maya.kamili@fr.ey.com::68d894e5-b043-43cf-86b4-a2bc4ad2f87e" providerId="AD" clId="Web-{D43EF36D-E1EB-CF28-7E46-CC96FF8E7CB7}" dt="2023-09-15T10:50:28.711" v="69"/>
          <ac:spMkLst>
            <pc:docMk/>
            <pc:sldMk cId="2213993623" sldId="433"/>
            <ac:spMk id="13" creationId="{B317A22B-FCA2-E88C-3F6B-EF7ECD0339E1}"/>
          </ac:spMkLst>
        </pc:spChg>
      </pc:sldChg>
      <pc:sldChg chg="delSp modSp">
        <pc:chgData name="Yasmine Maya Kamili" userId="S::yasmine.maya.kamili@fr.ey.com::68d894e5-b043-43cf-86b4-a2bc4ad2f87e" providerId="AD" clId="Web-{D43EF36D-E1EB-CF28-7E46-CC96FF8E7CB7}" dt="2023-09-15T10:50:49.993" v="74" actId="20577"/>
        <pc:sldMkLst>
          <pc:docMk/>
          <pc:sldMk cId="2034486126" sldId="434"/>
        </pc:sldMkLst>
        <pc:spChg chg="del">
          <ac:chgData name="Yasmine Maya Kamili" userId="S::yasmine.maya.kamili@fr.ey.com::68d894e5-b043-43cf-86b4-a2bc4ad2f87e" providerId="AD" clId="Web-{D43EF36D-E1EB-CF28-7E46-CC96FF8E7CB7}" dt="2023-09-15T10:50:35.274" v="70"/>
          <ac:spMkLst>
            <pc:docMk/>
            <pc:sldMk cId="2034486126" sldId="434"/>
            <ac:spMk id="4" creationId="{913F4200-8F93-4689-7933-58EC414D9912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5T10:50:49.993" v="74" actId="20577"/>
          <ac:spMkLst>
            <pc:docMk/>
            <pc:sldMk cId="2034486126" sldId="434"/>
            <ac:spMk id="18" creationId="{A7A1C03E-F78B-45FA-B0A1-C926BB1D8F7F}"/>
          </ac:spMkLst>
        </pc:spChg>
        <pc:grpChg chg="mod">
          <ac:chgData name="Yasmine Maya Kamili" userId="S::yasmine.maya.kamili@fr.ey.com::68d894e5-b043-43cf-86b4-a2bc4ad2f87e" providerId="AD" clId="Web-{D43EF36D-E1EB-CF28-7E46-CC96FF8E7CB7}" dt="2023-09-15T10:50:38.164" v="72" actId="1076"/>
          <ac:grpSpMkLst>
            <pc:docMk/>
            <pc:sldMk cId="2034486126" sldId="434"/>
            <ac:grpSpMk id="6" creationId="{397C21FC-ACAE-42A8-9BC6-35611E13E219}"/>
          </ac:grpSpMkLst>
        </pc:grpChg>
      </pc:sldChg>
      <pc:sldChg chg="delSp modSp">
        <pc:chgData name="Yasmine Maya Kamili" userId="S::yasmine.maya.kamili@fr.ey.com::68d894e5-b043-43cf-86b4-a2bc4ad2f87e" providerId="AD" clId="Web-{D43EF36D-E1EB-CF28-7E46-CC96FF8E7CB7}" dt="2023-09-15T10:51:00.415" v="77" actId="20577"/>
        <pc:sldMkLst>
          <pc:docMk/>
          <pc:sldMk cId="2036864545" sldId="435"/>
        </pc:sldMkLst>
        <pc:spChg chg="del">
          <ac:chgData name="Yasmine Maya Kamili" userId="S::yasmine.maya.kamili@fr.ey.com::68d894e5-b043-43cf-86b4-a2bc4ad2f87e" providerId="AD" clId="Web-{D43EF36D-E1EB-CF28-7E46-CC96FF8E7CB7}" dt="2023-09-15T10:50:54.102" v="75"/>
          <ac:spMkLst>
            <pc:docMk/>
            <pc:sldMk cId="2036864545" sldId="435"/>
            <ac:spMk id="10" creationId="{400A8E99-67D9-4FFD-2F2D-2F7D7624B769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5T10:51:00.415" v="77" actId="20577"/>
          <ac:spMkLst>
            <pc:docMk/>
            <pc:sldMk cId="2036864545" sldId="435"/>
            <ac:spMk id="18" creationId="{DEF872BC-8F17-441E-B272-EF10CF0C662A}"/>
          </ac:spMkLst>
        </pc:spChg>
      </pc:sldChg>
      <pc:sldChg chg="addSp delSp modSp">
        <pc:chgData name="Yasmine Maya Kamili" userId="S::yasmine.maya.kamili@fr.ey.com::68d894e5-b043-43cf-86b4-a2bc4ad2f87e" providerId="AD" clId="Web-{D43EF36D-E1EB-CF28-7E46-CC96FF8E7CB7}" dt="2023-09-18T13:21:52.697" v="597" actId="20577"/>
        <pc:sldMkLst>
          <pc:docMk/>
          <pc:sldMk cId="4121893998" sldId="451"/>
        </pc:sldMkLst>
        <pc:spChg chg="mod ord">
          <ac:chgData name="Yasmine Maya Kamili" userId="S::yasmine.maya.kamili@fr.ey.com::68d894e5-b043-43cf-86b4-a2bc4ad2f87e" providerId="AD" clId="Web-{D43EF36D-E1EB-CF28-7E46-CC96FF8E7CB7}" dt="2023-09-15T16:47:23.470" v="308" actId="1076"/>
          <ac:spMkLst>
            <pc:docMk/>
            <pc:sldMk cId="4121893998" sldId="451"/>
            <ac:spMk id="6" creationId="{FA6DBC1A-977E-6C8D-7450-C9220FB64CED}"/>
          </ac:spMkLst>
        </pc:spChg>
        <pc:spChg chg="mod ord">
          <ac:chgData name="Yasmine Maya Kamili" userId="S::yasmine.maya.kamili@fr.ey.com::68d894e5-b043-43cf-86b4-a2bc4ad2f87e" providerId="AD" clId="Web-{D43EF36D-E1EB-CF28-7E46-CC96FF8E7CB7}" dt="2023-09-15T16:47:07.219" v="304" actId="14100"/>
          <ac:spMkLst>
            <pc:docMk/>
            <pc:sldMk cId="4121893998" sldId="451"/>
            <ac:spMk id="7" creationId="{EAAB011C-A901-A4EE-93E2-C8F6E012DCAD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8T13:21:44.775" v="592" actId="20577"/>
          <ac:spMkLst>
            <pc:docMk/>
            <pc:sldMk cId="4121893998" sldId="451"/>
            <ac:spMk id="8" creationId="{8B7361E4-3B2E-FC92-66C0-3A7AB11C288D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8T13:21:36.196" v="591" actId="20577"/>
          <ac:spMkLst>
            <pc:docMk/>
            <pc:sldMk cId="4121893998" sldId="451"/>
            <ac:spMk id="9" creationId="{B16C7F22-B48D-8DCB-CC84-EE2C2CF09E4D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8T13:21:52.697" v="597" actId="20577"/>
          <ac:spMkLst>
            <pc:docMk/>
            <pc:sldMk cId="4121893998" sldId="451"/>
            <ac:spMk id="16" creationId="{F3B5FF39-7A67-4936-9800-1CD3A18A0C77}"/>
          </ac:spMkLst>
        </pc:spChg>
        <pc:picChg chg="del">
          <ac:chgData name="Yasmine Maya Kamili" userId="S::yasmine.maya.kamili@fr.ey.com::68d894e5-b043-43cf-86b4-a2bc4ad2f87e" providerId="AD" clId="Web-{D43EF36D-E1EB-CF28-7E46-CC96FF8E7CB7}" dt="2023-09-15T16:45:29.528" v="282"/>
          <ac:picMkLst>
            <pc:docMk/>
            <pc:sldMk cId="4121893998" sldId="451"/>
            <ac:picMk id="3" creationId="{246EEA71-D13E-E5BD-2E4F-B7E6BEF7AB3A}"/>
          </ac:picMkLst>
        </pc:picChg>
        <pc:picChg chg="del">
          <ac:chgData name="Yasmine Maya Kamili" userId="S::yasmine.maya.kamili@fr.ey.com::68d894e5-b043-43cf-86b4-a2bc4ad2f87e" providerId="AD" clId="Web-{D43EF36D-E1EB-CF28-7E46-CC96FF8E7CB7}" dt="2023-09-15T16:46:08.373" v="289"/>
          <ac:picMkLst>
            <pc:docMk/>
            <pc:sldMk cId="4121893998" sldId="451"/>
            <ac:picMk id="4" creationId="{93A32C00-58CA-9F8C-1FAA-115D8BA48F11}"/>
          </ac:picMkLst>
        </pc:picChg>
        <pc:picChg chg="add mod">
          <ac:chgData name="Yasmine Maya Kamili" userId="S::yasmine.maya.kamili@fr.ey.com::68d894e5-b043-43cf-86b4-a2bc4ad2f87e" providerId="AD" clId="Web-{D43EF36D-E1EB-CF28-7E46-CC96FF8E7CB7}" dt="2023-09-15T16:47:13.501" v="305" actId="14100"/>
          <ac:picMkLst>
            <pc:docMk/>
            <pc:sldMk cId="4121893998" sldId="451"/>
            <ac:picMk id="5" creationId="{4E9A4590-1E86-7320-6F6A-C6C026F0DAEC}"/>
          </ac:picMkLst>
        </pc:picChg>
        <pc:picChg chg="add mod">
          <ac:chgData name="Yasmine Maya Kamili" userId="S::yasmine.maya.kamili@fr.ey.com::68d894e5-b043-43cf-86b4-a2bc4ad2f87e" providerId="AD" clId="Web-{D43EF36D-E1EB-CF28-7E46-CC96FF8E7CB7}" dt="2023-09-15T16:46:53.109" v="299" actId="14100"/>
          <ac:picMkLst>
            <pc:docMk/>
            <pc:sldMk cId="4121893998" sldId="451"/>
            <ac:picMk id="15" creationId="{1F71A727-CAE3-C287-BE2D-0C668A7C7235}"/>
          </ac:picMkLst>
        </pc:picChg>
      </pc:sldChg>
      <pc:sldChg chg="addSp delSp modSp">
        <pc:chgData name="Yasmine Maya Kamili" userId="S::yasmine.maya.kamili@fr.ey.com::68d894e5-b043-43cf-86b4-a2bc4ad2f87e" providerId="AD" clId="Web-{D43EF36D-E1EB-CF28-7E46-CC96FF8E7CB7}" dt="2023-09-15T11:01:19.764" v="248" actId="1076"/>
        <pc:sldMkLst>
          <pc:docMk/>
          <pc:sldMk cId="1963570935" sldId="452"/>
        </pc:sldMkLst>
        <pc:spChg chg="add mod">
          <ac:chgData name="Yasmine Maya Kamili" userId="S::yasmine.maya.kamili@fr.ey.com::68d894e5-b043-43cf-86b4-a2bc4ad2f87e" providerId="AD" clId="Web-{D43EF36D-E1EB-CF28-7E46-CC96FF8E7CB7}" dt="2023-09-15T11:00:27.403" v="243" actId="20577"/>
          <ac:spMkLst>
            <pc:docMk/>
            <pc:sldMk cId="1963570935" sldId="452"/>
            <ac:spMk id="3" creationId="{8FDC9823-6D00-773A-39E8-6744F6A1C0A9}"/>
          </ac:spMkLst>
        </pc:spChg>
        <pc:spChg chg="add mod">
          <ac:chgData name="Yasmine Maya Kamili" userId="S::yasmine.maya.kamili@fr.ey.com::68d894e5-b043-43cf-86b4-a2bc4ad2f87e" providerId="AD" clId="Web-{D43EF36D-E1EB-CF28-7E46-CC96FF8E7CB7}" dt="2023-09-15T10:57:02.990" v="224" actId="1076"/>
          <ac:spMkLst>
            <pc:docMk/>
            <pc:sldMk cId="1963570935" sldId="452"/>
            <ac:spMk id="6" creationId="{1338CA9D-B4EF-B303-D43A-7B068E7C4B70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5T10:56:02.660" v="221" actId="1076"/>
          <ac:spMkLst>
            <pc:docMk/>
            <pc:sldMk cId="1963570935" sldId="452"/>
            <ac:spMk id="16" creationId="{F3B5FF39-7A67-4936-9800-1CD3A18A0C77}"/>
          </ac:spMkLst>
        </pc:spChg>
        <pc:picChg chg="del">
          <ac:chgData name="Yasmine Maya Kamili" userId="S::yasmine.maya.kamili@fr.ey.com::68d894e5-b043-43cf-86b4-a2bc4ad2f87e" providerId="AD" clId="Web-{D43EF36D-E1EB-CF28-7E46-CC96FF8E7CB7}" dt="2023-09-15T10:57:05.677" v="226"/>
          <ac:picMkLst>
            <pc:docMk/>
            <pc:sldMk cId="1963570935" sldId="452"/>
            <ac:picMk id="2" creationId="{571E031E-3844-661F-814B-956715886F25}"/>
          </ac:picMkLst>
        </pc:picChg>
        <pc:picChg chg="del">
          <ac:chgData name="Yasmine Maya Kamili" userId="S::yasmine.maya.kamili@fr.ey.com::68d894e5-b043-43cf-86b4-a2bc4ad2f87e" providerId="AD" clId="Web-{D43EF36D-E1EB-CF28-7E46-CC96FF8E7CB7}" dt="2023-09-15T10:57:03.787" v="225"/>
          <ac:picMkLst>
            <pc:docMk/>
            <pc:sldMk cId="1963570935" sldId="452"/>
            <ac:picMk id="7" creationId="{F6EAB4CC-3B62-6632-B903-10440C6FABAC}"/>
          </ac:picMkLst>
        </pc:picChg>
        <pc:picChg chg="add mod">
          <ac:chgData name="Yasmine Maya Kamili" userId="S::yasmine.maya.kamili@fr.ey.com::68d894e5-b043-43cf-86b4-a2bc4ad2f87e" providerId="AD" clId="Web-{D43EF36D-E1EB-CF28-7E46-CC96FF8E7CB7}" dt="2023-09-15T11:00:20.840" v="242" actId="1076"/>
          <ac:picMkLst>
            <pc:docMk/>
            <pc:sldMk cId="1963570935" sldId="452"/>
            <ac:picMk id="9" creationId="{53777073-70FF-D5FC-BE36-C682E62E9374}"/>
          </ac:picMkLst>
        </pc:picChg>
        <pc:picChg chg="add mod">
          <ac:chgData name="Yasmine Maya Kamili" userId="S::yasmine.maya.kamili@fr.ey.com::68d894e5-b043-43cf-86b4-a2bc4ad2f87e" providerId="AD" clId="Web-{D43EF36D-E1EB-CF28-7E46-CC96FF8E7CB7}" dt="2023-09-15T11:01:19.764" v="248" actId="1076"/>
          <ac:picMkLst>
            <pc:docMk/>
            <pc:sldMk cId="1963570935" sldId="452"/>
            <ac:picMk id="15" creationId="{81C8D158-D9A5-FE7D-6204-6D6AD0740AA8}"/>
          </ac:picMkLst>
        </pc:picChg>
      </pc:sldChg>
      <pc:sldChg chg="addSp delSp modSp">
        <pc:chgData name="Yasmine Maya Kamili" userId="S::yasmine.maya.kamili@fr.ey.com::68d894e5-b043-43cf-86b4-a2bc4ad2f87e" providerId="AD" clId="Web-{D43EF36D-E1EB-CF28-7E46-CC96FF8E7CB7}" dt="2023-09-15T16:44:29.307" v="281" actId="1076"/>
        <pc:sldMkLst>
          <pc:docMk/>
          <pc:sldMk cId="3697746435" sldId="454"/>
        </pc:sldMkLst>
        <pc:spChg chg="mod">
          <ac:chgData name="Yasmine Maya Kamili" userId="S::yasmine.maya.kamili@fr.ey.com::68d894e5-b043-43cf-86b4-a2bc4ad2f87e" providerId="AD" clId="Web-{D43EF36D-E1EB-CF28-7E46-CC96FF8E7CB7}" dt="2023-09-15T16:44:29.307" v="281" actId="1076"/>
          <ac:spMkLst>
            <pc:docMk/>
            <pc:sldMk cId="3697746435" sldId="454"/>
            <ac:spMk id="4" creationId="{19F7DAA5-340B-9119-9242-C0B8EC6A701C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5T11:04:08.519" v="266" actId="20577"/>
          <ac:spMkLst>
            <pc:docMk/>
            <pc:sldMk cId="3697746435" sldId="454"/>
            <ac:spMk id="16" creationId="{F3B5FF39-7A67-4936-9800-1CD3A18A0C77}"/>
          </ac:spMkLst>
        </pc:spChg>
        <pc:picChg chg="del">
          <ac:chgData name="Yasmine Maya Kamili" userId="S::yasmine.maya.kamili@fr.ey.com::68d894e5-b043-43cf-86b4-a2bc4ad2f87e" providerId="AD" clId="Web-{D43EF36D-E1EB-CF28-7E46-CC96FF8E7CB7}" dt="2023-09-15T16:43:01.179" v="267"/>
          <ac:picMkLst>
            <pc:docMk/>
            <pc:sldMk cId="3697746435" sldId="454"/>
            <ac:picMk id="2" creationId="{B56F4B24-8C74-93A5-8F7A-6C62C3C552C5}"/>
          </ac:picMkLst>
        </pc:picChg>
        <pc:picChg chg="add mod ord">
          <ac:chgData name="Yasmine Maya Kamili" userId="S::yasmine.maya.kamili@fr.ey.com::68d894e5-b043-43cf-86b4-a2bc4ad2f87e" providerId="AD" clId="Web-{D43EF36D-E1EB-CF28-7E46-CC96FF8E7CB7}" dt="2023-09-15T16:44:15.401" v="279"/>
          <ac:picMkLst>
            <pc:docMk/>
            <pc:sldMk cId="3697746435" sldId="454"/>
            <ac:picMk id="3" creationId="{78E76640-DC0E-94E0-4D81-3749CBFF4AE2}"/>
          </ac:picMkLst>
        </pc:picChg>
      </pc:sldChg>
      <pc:sldChg chg="addSp delSp modSp">
        <pc:chgData name="Yasmine Maya Kamili" userId="S::yasmine.maya.kamili@fr.ey.com::68d894e5-b043-43cf-86b4-a2bc4ad2f87e" providerId="AD" clId="Web-{D43EF36D-E1EB-CF28-7E46-CC96FF8E7CB7}" dt="2023-09-18T13:22:21.276" v="625" actId="20577"/>
        <pc:sldMkLst>
          <pc:docMk/>
          <pc:sldMk cId="1842709557" sldId="455"/>
        </pc:sldMkLst>
        <pc:spChg chg="mod">
          <ac:chgData name="Yasmine Maya Kamili" userId="S::yasmine.maya.kamili@fr.ey.com::68d894e5-b043-43cf-86b4-a2bc4ad2f87e" providerId="AD" clId="Web-{D43EF36D-E1EB-CF28-7E46-CC96FF8E7CB7}" dt="2023-09-18T13:22:21.276" v="625" actId="20577"/>
          <ac:spMkLst>
            <pc:docMk/>
            <pc:sldMk cId="1842709557" sldId="455"/>
            <ac:spMk id="16" creationId="{F3B5FF39-7A67-4936-9800-1CD3A18A0C77}"/>
          </ac:spMkLst>
        </pc:spChg>
        <pc:picChg chg="add">
          <ac:chgData name="Yasmine Maya Kamili" userId="S::yasmine.maya.kamili@fr.ey.com::68d894e5-b043-43cf-86b4-a2bc4ad2f87e" providerId="AD" clId="Web-{D43EF36D-E1EB-CF28-7E46-CC96FF8E7CB7}" dt="2023-09-15T16:47:54.846" v="310"/>
          <ac:picMkLst>
            <pc:docMk/>
            <pc:sldMk cId="1842709557" sldId="455"/>
            <ac:picMk id="3" creationId="{733B40B6-B7B9-D8DF-9283-CDBA6DB90FB3}"/>
          </ac:picMkLst>
        </pc:picChg>
        <pc:picChg chg="del">
          <ac:chgData name="Yasmine Maya Kamili" userId="S::yasmine.maya.kamili@fr.ey.com::68d894e5-b043-43cf-86b4-a2bc4ad2f87e" providerId="AD" clId="Web-{D43EF36D-E1EB-CF28-7E46-CC96FF8E7CB7}" dt="2023-09-15T16:47:54.174" v="309"/>
          <ac:picMkLst>
            <pc:docMk/>
            <pc:sldMk cId="1842709557" sldId="455"/>
            <ac:picMk id="5" creationId="{5F23978F-AD6C-F59D-8B45-6319F11A6AEC}"/>
          </ac:picMkLst>
        </pc:picChg>
      </pc:sldChg>
      <pc:sldChg chg="addSp delSp modSp add replId">
        <pc:chgData name="Yasmine Maya Kamili" userId="S::yasmine.maya.kamili@fr.ey.com::68d894e5-b043-43cf-86b4-a2bc4ad2f87e" providerId="AD" clId="Web-{D43EF36D-E1EB-CF28-7E46-CC96FF8E7CB7}" dt="2023-09-18T13:20:48.835" v="590" actId="20577"/>
        <pc:sldMkLst>
          <pc:docMk/>
          <pc:sldMk cId="686541194" sldId="456"/>
        </pc:sldMkLst>
        <pc:spChg chg="add mod">
          <ac:chgData name="Yasmine Maya Kamili" userId="S::yasmine.maya.kamili@fr.ey.com::68d894e5-b043-43cf-86b4-a2bc4ad2f87e" providerId="AD" clId="Web-{D43EF36D-E1EB-CF28-7E46-CC96FF8E7CB7}" dt="2023-09-15T11:00:32.215" v="244" actId="20577"/>
          <ac:spMkLst>
            <pc:docMk/>
            <pc:sldMk cId="686541194" sldId="456"/>
            <ac:spMk id="4" creationId="{D3E977FF-8CB6-BC89-4A07-BA92B0C33191}"/>
          </ac:spMkLst>
        </pc:spChg>
        <pc:spChg chg="add">
          <ac:chgData name="Yasmine Maya Kamili" userId="S::yasmine.maya.kamili@fr.ey.com::68d894e5-b043-43cf-86b4-a2bc4ad2f87e" providerId="AD" clId="Web-{D43EF36D-E1EB-CF28-7E46-CC96FF8E7CB7}" dt="2023-09-15T10:56:28.754" v="223"/>
          <ac:spMkLst>
            <pc:docMk/>
            <pc:sldMk cId="686541194" sldId="456"/>
            <ac:spMk id="9" creationId="{FE4D1E7D-32CE-ED7D-5B1D-AFB615F03C4D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8T13:20:48.835" v="590" actId="20577"/>
          <ac:spMkLst>
            <pc:docMk/>
            <pc:sldMk cId="686541194" sldId="456"/>
            <ac:spMk id="16" creationId="{F3B5FF39-7A67-4936-9800-1CD3A18A0C77}"/>
          </ac:spMkLst>
        </pc:spChg>
        <pc:picChg chg="del">
          <ac:chgData name="Yasmine Maya Kamili" userId="S::yasmine.maya.kamili@fr.ey.com::68d894e5-b043-43cf-86b4-a2bc4ad2f87e" providerId="AD" clId="Web-{D43EF36D-E1EB-CF28-7E46-CC96FF8E7CB7}" dt="2023-09-15T10:52:59.903" v="113"/>
          <ac:picMkLst>
            <pc:docMk/>
            <pc:sldMk cId="686541194" sldId="456"/>
            <ac:picMk id="2" creationId="{571E031E-3844-661F-814B-956715886F25}"/>
          </ac:picMkLst>
        </pc:picChg>
        <pc:picChg chg="del">
          <ac:chgData name="Yasmine Maya Kamili" userId="S::yasmine.maya.kamili@fr.ey.com::68d894e5-b043-43cf-86b4-a2bc4ad2f87e" providerId="AD" clId="Web-{D43EF36D-E1EB-CF28-7E46-CC96FF8E7CB7}" dt="2023-09-15T10:52:58.091" v="112"/>
          <ac:picMkLst>
            <pc:docMk/>
            <pc:sldMk cId="686541194" sldId="456"/>
            <ac:picMk id="7" creationId="{F6EAB4CC-3B62-6632-B903-10440C6FABAC}"/>
          </ac:picMkLst>
        </pc:picChg>
        <pc:picChg chg="add mod">
          <ac:chgData name="Yasmine Maya Kamili" userId="S::yasmine.maya.kamili@fr.ey.com::68d894e5-b043-43cf-86b4-a2bc4ad2f87e" providerId="AD" clId="Web-{D43EF36D-E1EB-CF28-7E46-CC96FF8E7CB7}" dt="2023-09-15T11:00:08.152" v="240" actId="1076"/>
          <ac:picMkLst>
            <pc:docMk/>
            <pc:sldMk cId="686541194" sldId="456"/>
            <ac:picMk id="15" creationId="{2E86F706-BEC7-C924-F46F-77441FF34AA0}"/>
          </ac:picMkLst>
        </pc:picChg>
        <pc:picChg chg="add mod">
          <ac:chgData name="Yasmine Maya Kamili" userId="S::yasmine.maya.kamili@fr.ey.com::68d894e5-b043-43cf-86b4-a2bc4ad2f87e" providerId="AD" clId="Web-{D43EF36D-E1EB-CF28-7E46-CC96FF8E7CB7}" dt="2023-09-15T11:01:58.999" v="255" actId="1076"/>
          <ac:picMkLst>
            <pc:docMk/>
            <pc:sldMk cId="686541194" sldId="456"/>
            <ac:picMk id="17" creationId="{F7360AF4-DD34-DE9C-6C49-624912A9A437}"/>
          </ac:picMkLst>
        </pc:picChg>
      </pc:sldChg>
      <pc:sldChg chg="addSp modSp add mod ord replId setBg">
        <pc:chgData name="Yasmine Maya Kamili" userId="S::yasmine.maya.kamili@fr.ey.com::68d894e5-b043-43cf-86b4-a2bc4ad2f87e" providerId="AD" clId="Web-{D43EF36D-E1EB-CF28-7E46-CC96FF8E7CB7}" dt="2023-09-15T17:05:45.862" v="583" actId="20577"/>
        <pc:sldMkLst>
          <pc:docMk/>
          <pc:sldMk cId="2688250161" sldId="457"/>
        </pc:sldMkLst>
        <pc:spChg chg="add">
          <ac:chgData name="Yasmine Maya Kamili" userId="S::yasmine.maya.kamili@fr.ey.com::68d894e5-b043-43cf-86b4-a2bc4ad2f87e" providerId="AD" clId="Web-{D43EF36D-E1EB-CF28-7E46-CC96FF8E7CB7}" dt="2023-09-15T16:50:15.460" v="411"/>
          <ac:spMkLst>
            <pc:docMk/>
            <pc:sldMk cId="2688250161" sldId="457"/>
            <ac:spMk id="3" creationId="{5710AC06-AC7D-D726-DC81-EDDB19D615E4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5T17:05:45.862" v="583" actId="20577"/>
          <ac:spMkLst>
            <pc:docMk/>
            <pc:sldMk cId="2688250161" sldId="457"/>
            <ac:spMk id="5" creationId="{103EF506-382F-4199-A784-FFCC73A3CC1B}"/>
          </ac:spMkLst>
        </pc:spChg>
      </pc:sldChg>
      <pc:sldChg chg="addSp delSp modSp add del ord replId">
        <pc:chgData name="Yasmine Maya Kamili" userId="S::yasmine.maya.kamili@fr.ey.com::68d894e5-b043-43cf-86b4-a2bc4ad2f87e" providerId="AD" clId="Web-{D43EF36D-E1EB-CF28-7E46-CC96FF8E7CB7}" dt="2023-09-15T16:56:51.072" v="427"/>
        <pc:sldMkLst>
          <pc:docMk/>
          <pc:sldMk cId="1636345432" sldId="458"/>
        </pc:sldMkLst>
        <pc:spChg chg="mod">
          <ac:chgData name="Yasmine Maya Kamili" userId="S::yasmine.maya.kamili@fr.ey.com::68d894e5-b043-43cf-86b4-a2bc4ad2f87e" providerId="AD" clId="Web-{D43EF36D-E1EB-CF28-7E46-CC96FF8E7CB7}" dt="2023-09-15T16:56:19.118" v="422" actId="1076"/>
          <ac:spMkLst>
            <pc:docMk/>
            <pc:sldMk cId="1636345432" sldId="458"/>
            <ac:spMk id="2" creationId="{00000000-0000-0000-0000-000000000000}"/>
          </ac:spMkLst>
        </pc:spChg>
        <pc:picChg chg="add mod">
          <ac:chgData name="Yasmine Maya Kamili" userId="S::yasmine.maya.kamili@fr.ey.com::68d894e5-b043-43cf-86b4-a2bc4ad2f87e" providerId="AD" clId="Web-{D43EF36D-E1EB-CF28-7E46-CC96FF8E7CB7}" dt="2023-09-15T16:56:33.384" v="424" actId="14100"/>
          <ac:picMkLst>
            <pc:docMk/>
            <pc:sldMk cId="1636345432" sldId="458"/>
            <ac:picMk id="3" creationId="{7A1E367E-048B-BA1D-E37C-1A9D34CC7A81}"/>
          </ac:picMkLst>
        </pc:picChg>
        <pc:picChg chg="del">
          <ac:chgData name="Yasmine Maya Kamili" userId="S::yasmine.maya.kamili@fr.ey.com::68d894e5-b043-43cf-86b4-a2bc4ad2f87e" providerId="AD" clId="Web-{D43EF36D-E1EB-CF28-7E46-CC96FF8E7CB7}" dt="2023-09-15T16:50:55.838" v="415"/>
          <ac:picMkLst>
            <pc:docMk/>
            <pc:sldMk cId="1636345432" sldId="458"/>
            <ac:picMk id="7" creationId="{3DE80A10-3718-4BC0-B6D0-130D588A2C31}"/>
          </ac:picMkLst>
        </pc:picChg>
      </pc:sldChg>
      <pc:sldChg chg="add replId">
        <pc:chgData name="Yasmine Maya Kamili" userId="S::yasmine.maya.kamili@fr.ey.com::68d894e5-b043-43cf-86b4-a2bc4ad2f87e" providerId="AD" clId="Web-{D43EF36D-E1EB-CF28-7E46-CC96FF8E7CB7}" dt="2023-09-15T16:57:01.838" v="428"/>
        <pc:sldMkLst>
          <pc:docMk/>
          <pc:sldMk cId="2779105202" sldId="458"/>
        </pc:sldMkLst>
      </pc:sldChg>
      <pc:sldChg chg="addSp delSp modSp add ord replId">
        <pc:chgData name="Yasmine Maya Kamili" userId="S::yasmine.maya.kamili@fr.ey.com::68d894e5-b043-43cf-86b4-a2bc4ad2f87e" providerId="AD" clId="Web-{D43EF36D-E1EB-CF28-7E46-CC96FF8E7CB7}" dt="2023-09-15T17:04:50.016" v="569" actId="20577"/>
        <pc:sldMkLst>
          <pc:docMk/>
          <pc:sldMk cId="3596007622" sldId="459"/>
        </pc:sldMkLst>
        <pc:spChg chg="add del mod">
          <ac:chgData name="Yasmine Maya Kamili" userId="S::yasmine.maya.kamili@fr.ey.com::68d894e5-b043-43cf-86b4-a2bc4ad2f87e" providerId="AD" clId="Web-{D43EF36D-E1EB-CF28-7E46-CC96FF8E7CB7}" dt="2023-09-15T17:03:14.778" v="554"/>
          <ac:spMkLst>
            <pc:docMk/>
            <pc:sldMk cId="3596007622" sldId="459"/>
            <ac:spMk id="2" creationId="{BE7DAFC3-CBE9-8A19-0A57-15E420AE7978}"/>
          </ac:spMkLst>
        </pc:spChg>
        <pc:spChg chg="add">
          <ac:chgData name="Yasmine Maya Kamili" userId="S::yasmine.maya.kamili@fr.ey.com::68d894e5-b043-43cf-86b4-a2bc4ad2f87e" providerId="AD" clId="Web-{D43EF36D-E1EB-CF28-7E46-CC96FF8E7CB7}" dt="2023-09-15T17:03:30.732" v="555"/>
          <ac:spMkLst>
            <pc:docMk/>
            <pc:sldMk cId="3596007622" sldId="459"/>
            <ac:spMk id="4" creationId="{6C3AC82F-5121-B316-997A-76D631CBBB7F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5T17:04:50.016" v="569" actId="20577"/>
          <ac:spMkLst>
            <pc:docMk/>
            <pc:sldMk cId="3596007622" sldId="459"/>
            <ac:spMk id="12" creationId="{9ED1BFD4-839E-4C65-AAB5-DDBE60A1BFE9}"/>
          </ac:spMkLst>
        </pc:spChg>
        <pc:spChg chg="mod">
          <ac:chgData name="Yasmine Maya Kamili" userId="S::yasmine.maya.kamili@fr.ey.com::68d894e5-b043-43cf-86b4-a2bc4ad2f87e" providerId="AD" clId="Web-{D43EF36D-E1EB-CF28-7E46-CC96FF8E7CB7}" dt="2023-09-15T17:02:35.058" v="549" actId="20577"/>
          <ac:spMkLst>
            <pc:docMk/>
            <pc:sldMk cId="3596007622" sldId="459"/>
            <ac:spMk id="13" creationId="{BB68E4F5-C12E-4BAE-A075-6D9F5C6593BE}"/>
          </ac:spMkLst>
        </pc:spChg>
        <pc:spChg chg="add mod">
          <ac:chgData name="Yasmine Maya Kamili" userId="S::yasmine.maya.kamili@fr.ey.com::68d894e5-b043-43cf-86b4-a2bc4ad2f87e" providerId="AD" clId="Web-{D43EF36D-E1EB-CF28-7E46-CC96FF8E7CB7}" dt="2023-09-15T17:04:37.484" v="564" actId="14100"/>
          <ac:spMkLst>
            <pc:docMk/>
            <pc:sldMk cId="3596007622" sldId="459"/>
            <ac:spMk id="17" creationId="{A9C9594B-EF7B-D369-CEC9-127B7BAA803A}"/>
          </ac:spMkLst>
        </pc:spChg>
        <pc:picChg chg="add mod">
          <ac:chgData name="Yasmine Maya Kamili" userId="S::yasmine.maya.kamili@fr.ey.com::68d894e5-b043-43cf-86b4-a2bc4ad2f87e" providerId="AD" clId="Web-{D43EF36D-E1EB-CF28-7E46-CC96FF8E7CB7}" dt="2023-09-15T17:04:15.265" v="561" actId="1076"/>
          <ac:picMkLst>
            <pc:docMk/>
            <pc:sldMk cId="3596007622" sldId="459"/>
            <ac:picMk id="14" creationId="{3F87CBA6-F79C-00CF-255D-AF766EFD9EDB}"/>
          </ac:picMkLst>
        </pc:picChg>
        <pc:picChg chg="del">
          <ac:chgData name="Yasmine Maya Kamili" userId="S::yasmine.maya.kamili@fr.ey.com::68d894e5-b043-43cf-86b4-a2bc4ad2f87e" providerId="AD" clId="Web-{D43EF36D-E1EB-CF28-7E46-CC96FF8E7CB7}" dt="2023-09-15T17:03:32.764" v="556"/>
          <ac:picMkLst>
            <pc:docMk/>
            <pc:sldMk cId="3596007622" sldId="459"/>
            <ac:picMk id="15" creationId="{4677F7CD-9862-4197-9E12-AE330D8D5EAC}"/>
          </ac:picMkLst>
        </pc:picChg>
      </pc:sldChg>
    </pc:docChg>
  </pc:docChgLst>
  <pc:docChgLst>
    <pc:chgData name="Gwendoline Le-Huu" userId="d6c99726-2c83-40fa-b912-5b7902e4a58e" providerId="ADAL" clId="{644ACB82-8B97-4A00-ACE1-36BEEB760C79}"/>
    <pc:docChg chg="undo custSel addSld modSld sldOrd">
      <pc:chgData name="Gwendoline Le-Huu" userId="d6c99726-2c83-40fa-b912-5b7902e4a58e" providerId="ADAL" clId="{644ACB82-8B97-4A00-ACE1-36BEEB760C79}" dt="2023-02-22T14:35:22.133" v="1484" actId="20577"/>
      <pc:docMkLst>
        <pc:docMk/>
      </pc:docMkLst>
      <pc:sldChg chg="modSp mod">
        <pc:chgData name="Gwendoline Le-Huu" userId="d6c99726-2c83-40fa-b912-5b7902e4a58e" providerId="ADAL" clId="{644ACB82-8B97-4A00-ACE1-36BEEB760C79}" dt="2023-02-22T13:10:02.841" v="3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644ACB82-8B97-4A00-ACE1-36BEEB760C79}" dt="2023-02-22T13:10:02.841" v="3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 mod">
        <pc:chgData name="Gwendoline Le-Huu" userId="d6c99726-2c83-40fa-b912-5b7902e4a58e" providerId="ADAL" clId="{644ACB82-8B97-4A00-ACE1-36BEEB760C79}" dt="2023-02-22T14:35:22.133" v="1484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644ACB82-8B97-4A00-ACE1-36BEEB760C79}" dt="2023-02-22T14:35:22.133" v="1484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mod">
        <pc:chgData name="Gwendoline Le-Huu" userId="d6c99726-2c83-40fa-b912-5b7902e4a58e" providerId="ADAL" clId="{644ACB82-8B97-4A00-ACE1-36BEEB760C79}" dt="2023-02-22T13:41:56.639" v="564" actId="14100"/>
        <pc:sldMkLst>
          <pc:docMk/>
          <pc:sldMk cId="2777260450" sldId="335"/>
        </pc:sldMkLst>
        <pc:spChg chg="mod">
          <ac:chgData name="Gwendoline Le-Huu" userId="d6c99726-2c83-40fa-b912-5b7902e4a58e" providerId="ADAL" clId="{644ACB82-8B97-4A00-ACE1-36BEEB760C79}" dt="2023-02-22T13:30:23.505" v="281" actId="1076"/>
          <ac:spMkLst>
            <pc:docMk/>
            <pc:sldMk cId="2777260450" sldId="335"/>
            <ac:spMk id="20" creationId="{E0399314-3C7D-4152-9AD0-2D130D60BCB8}"/>
          </ac:spMkLst>
        </pc:spChg>
        <pc:spChg chg="del">
          <ac:chgData name="Gwendoline Le-Huu" userId="d6c99726-2c83-40fa-b912-5b7902e4a58e" providerId="ADAL" clId="{644ACB82-8B97-4A00-ACE1-36BEEB760C79}" dt="2023-02-22T13:27:56.736" v="271" actId="478"/>
          <ac:spMkLst>
            <pc:docMk/>
            <pc:sldMk cId="2777260450" sldId="335"/>
            <ac:spMk id="25" creationId="{F6373741-ADD0-43CE-84B8-634EE4DF9659}"/>
          </ac:spMkLst>
        </pc:spChg>
        <pc:spChg chg="add mod">
          <ac:chgData name="Gwendoline Le-Huu" userId="d6c99726-2c83-40fa-b912-5b7902e4a58e" providerId="ADAL" clId="{644ACB82-8B97-4A00-ACE1-36BEEB760C79}" dt="2023-02-22T13:31:58.264" v="300" actId="1076"/>
          <ac:spMkLst>
            <pc:docMk/>
            <pc:sldMk cId="2777260450" sldId="335"/>
            <ac:spMk id="26" creationId="{B5CA7056-A38F-4D5A-BE34-9FCC09F0568B}"/>
          </ac:spMkLst>
        </pc:spChg>
        <pc:spChg chg="add mod">
          <ac:chgData name="Gwendoline Le-Huu" userId="d6c99726-2c83-40fa-b912-5b7902e4a58e" providerId="ADAL" clId="{644ACB82-8B97-4A00-ACE1-36BEEB760C79}" dt="2023-02-22T13:41:56.639" v="564" actId="14100"/>
          <ac:spMkLst>
            <pc:docMk/>
            <pc:sldMk cId="2777260450" sldId="335"/>
            <ac:spMk id="27" creationId="{74E12FDB-84F1-4808-AE8D-C232F63B0FDF}"/>
          </ac:spMkLst>
        </pc:spChg>
        <pc:spChg chg="del">
          <ac:chgData name="Gwendoline Le-Huu" userId="d6c99726-2c83-40fa-b912-5b7902e4a58e" providerId="ADAL" clId="{644ACB82-8B97-4A00-ACE1-36BEEB760C79}" dt="2023-02-22T13:27:53.204" v="270" actId="478"/>
          <ac:spMkLst>
            <pc:docMk/>
            <pc:sldMk cId="2777260450" sldId="335"/>
            <ac:spMk id="28" creationId="{77460D42-CF73-4BC2-AEA3-BEC0539BB768}"/>
          </ac:spMkLst>
        </pc:spChg>
        <pc:spChg chg="add del mod">
          <ac:chgData name="Gwendoline Le-Huu" userId="d6c99726-2c83-40fa-b912-5b7902e4a58e" providerId="ADAL" clId="{644ACB82-8B97-4A00-ACE1-36BEEB760C79}" dt="2023-02-22T13:41:33.412" v="558" actId="21"/>
          <ac:spMkLst>
            <pc:docMk/>
            <pc:sldMk cId="2777260450" sldId="335"/>
            <ac:spMk id="29" creationId="{C3FD5A06-A3DB-4417-A02E-61FA729B98A6}"/>
          </ac:spMkLst>
        </pc:spChg>
        <pc:grpChg chg="del">
          <ac:chgData name="Gwendoline Le-Huu" userId="d6c99726-2c83-40fa-b912-5b7902e4a58e" providerId="ADAL" clId="{644ACB82-8B97-4A00-ACE1-36BEEB760C79}" dt="2023-02-22T13:31:34.926" v="297" actId="478"/>
          <ac:grpSpMkLst>
            <pc:docMk/>
            <pc:sldMk cId="2777260450" sldId="335"/>
            <ac:grpSpMk id="5" creationId="{9245C82A-0314-4E5E-9FC0-16E295AA0929}"/>
          </ac:grpSpMkLst>
        </pc:grpChg>
        <pc:grpChg chg="del">
          <ac:chgData name="Gwendoline Le-Huu" userId="d6c99726-2c83-40fa-b912-5b7902e4a58e" providerId="ADAL" clId="{644ACB82-8B97-4A00-ACE1-36BEEB760C79}" dt="2023-02-22T13:31:19.212" v="293" actId="478"/>
          <ac:grpSpMkLst>
            <pc:docMk/>
            <pc:sldMk cId="2777260450" sldId="335"/>
            <ac:grpSpMk id="12" creationId="{38DF4276-085E-4F27-AAC7-C0030C71D27C}"/>
          </ac:grpSpMkLst>
        </pc:grpChg>
        <pc:picChg chg="add del mod">
          <ac:chgData name="Gwendoline Le-Huu" userId="d6c99726-2c83-40fa-b912-5b7902e4a58e" providerId="ADAL" clId="{644ACB82-8B97-4A00-ACE1-36BEEB760C79}" dt="2023-02-22T13:31:40.246" v="298" actId="1076"/>
          <ac:picMkLst>
            <pc:docMk/>
            <pc:sldMk cId="2777260450" sldId="335"/>
            <ac:picMk id="6" creationId="{55785388-0241-4CBB-B156-A2F490F1FEEA}"/>
          </ac:picMkLst>
        </pc:picChg>
      </pc:sldChg>
      <pc:sldChg chg="modSp mod">
        <pc:chgData name="Gwendoline Le-Huu" userId="d6c99726-2c83-40fa-b912-5b7902e4a58e" providerId="ADAL" clId="{644ACB82-8B97-4A00-ACE1-36BEEB760C79}" dt="2023-02-22T13:37:47.566" v="484" actId="113"/>
        <pc:sldMkLst>
          <pc:docMk/>
          <pc:sldMk cId="1398601796" sldId="336"/>
        </pc:sldMkLst>
        <pc:spChg chg="mod">
          <ac:chgData name="Gwendoline Le-Huu" userId="d6c99726-2c83-40fa-b912-5b7902e4a58e" providerId="ADAL" clId="{644ACB82-8B97-4A00-ACE1-36BEEB760C79}" dt="2023-02-22T13:37:47.566" v="484" actId="113"/>
          <ac:spMkLst>
            <pc:docMk/>
            <pc:sldMk cId="1398601796" sldId="336"/>
            <ac:spMk id="10" creationId="{13DD74D4-015B-4ED1-8E1B-9A719ADDBC29}"/>
          </ac:spMkLst>
        </pc:spChg>
      </pc:sldChg>
      <pc:sldChg chg="delSp modSp mod">
        <pc:chgData name="Gwendoline Le-Huu" userId="d6c99726-2c83-40fa-b912-5b7902e4a58e" providerId="ADAL" clId="{644ACB82-8B97-4A00-ACE1-36BEEB760C79}" dt="2023-02-22T13:38:35.762" v="496" actId="255"/>
        <pc:sldMkLst>
          <pc:docMk/>
          <pc:sldMk cId="1605709476" sldId="337"/>
        </pc:sldMkLst>
        <pc:spChg chg="del">
          <ac:chgData name="Gwendoline Le-Huu" userId="d6c99726-2c83-40fa-b912-5b7902e4a58e" providerId="ADAL" clId="{644ACB82-8B97-4A00-ACE1-36BEEB760C79}" dt="2023-02-22T13:38:13.062" v="489" actId="478"/>
          <ac:spMkLst>
            <pc:docMk/>
            <pc:sldMk cId="1605709476" sldId="337"/>
            <ac:spMk id="16" creationId="{690EBF6E-8F34-4B33-BEDF-39A1552E0467}"/>
          </ac:spMkLst>
        </pc:spChg>
        <pc:spChg chg="mod">
          <ac:chgData name="Gwendoline Le-Huu" userId="d6c99726-2c83-40fa-b912-5b7902e4a58e" providerId="ADAL" clId="{644ACB82-8B97-4A00-ACE1-36BEEB760C79}" dt="2023-02-22T13:38:35.762" v="496" actId="255"/>
          <ac:spMkLst>
            <pc:docMk/>
            <pc:sldMk cId="1605709476" sldId="337"/>
            <ac:spMk id="20" creationId="{E0399314-3C7D-4152-9AD0-2D130D60BCB8}"/>
          </ac:spMkLst>
        </pc:spChg>
      </pc:sldChg>
      <pc:sldChg chg="delSp modSp mod">
        <pc:chgData name="Gwendoline Le-Huu" userId="d6c99726-2c83-40fa-b912-5b7902e4a58e" providerId="ADAL" clId="{644ACB82-8B97-4A00-ACE1-36BEEB760C79}" dt="2023-02-22T13:27:43.825" v="269" actId="1076"/>
        <pc:sldMkLst>
          <pc:docMk/>
          <pc:sldMk cId="2814954156" sldId="364"/>
        </pc:sldMkLst>
        <pc:spChg chg="mod">
          <ac:chgData name="Gwendoline Le-Huu" userId="d6c99726-2c83-40fa-b912-5b7902e4a58e" providerId="ADAL" clId="{644ACB82-8B97-4A00-ACE1-36BEEB760C79}" dt="2023-02-22T13:27:43.825" v="269" actId="1076"/>
          <ac:spMkLst>
            <pc:docMk/>
            <pc:sldMk cId="2814954156" sldId="364"/>
            <ac:spMk id="16" creationId="{DFE5C678-6B8E-4B11-B14E-30CA532CA320}"/>
          </ac:spMkLst>
        </pc:spChg>
        <pc:spChg chg="del">
          <ac:chgData name="Gwendoline Le-Huu" userId="d6c99726-2c83-40fa-b912-5b7902e4a58e" providerId="ADAL" clId="{644ACB82-8B97-4A00-ACE1-36BEEB760C79}" dt="2023-02-22T13:27:36.979" v="265" actId="478"/>
          <ac:spMkLst>
            <pc:docMk/>
            <pc:sldMk cId="2814954156" sldId="364"/>
            <ac:spMk id="17" creationId="{2B0C48D1-19E4-4403-865A-9EA261298733}"/>
          </ac:spMkLst>
        </pc:spChg>
      </pc:sldChg>
      <pc:sldChg chg="addSp delSp modSp mod">
        <pc:chgData name="Gwendoline Le-Huu" userId="d6c99726-2c83-40fa-b912-5b7902e4a58e" providerId="ADAL" clId="{644ACB82-8B97-4A00-ACE1-36BEEB760C79}" dt="2023-02-22T13:17:23.403" v="90" actId="478"/>
        <pc:sldMkLst>
          <pc:docMk/>
          <pc:sldMk cId="1506775081" sldId="409"/>
        </pc:sldMkLst>
        <pc:spChg chg="add mod">
          <ac:chgData name="Gwendoline Le-Huu" userId="d6c99726-2c83-40fa-b912-5b7902e4a58e" providerId="ADAL" clId="{644ACB82-8B97-4A00-ACE1-36BEEB760C79}" dt="2023-02-22T13:15:42.890" v="88" actId="1076"/>
          <ac:spMkLst>
            <pc:docMk/>
            <pc:sldMk cId="1506775081" sldId="409"/>
            <ac:spMk id="5" creationId="{F2D465B0-872F-4FF9-8220-B752327A4793}"/>
          </ac:spMkLst>
        </pc:spChg>
        <pc:spChg chg="add mod">
          <ac:chgData name="Gwendoline Le-Huu" userId="d6c99726-2c83-40fa-b912-5b7902e4a58e" providerId="ADAL" clId="{644ACB82-8B97-4A00-ACE1-36BEEB760C79}" dt="2023-02-22T13:14:14.888" v="16" actId="1038"/>
          <ac:spMkLst>
            <pc:docMk/>
            <pc:sldMk cId="1506775081" sldId="409"/>
            <ac:spMk id="22" creationId="{863D7BDB-5BC7-47FF-9BD8-4829FA1D50EE}"/>
          </ac:spMkLst>
        </pc:spChg>
        <pc:spChg chg="add del mod">
          <ac:chgData name="Gwendoline Le-Huu" userId="d6c99726-2c83-40fa-b912-5b7902e4a58e" providerId="ADAL" clId="{644ACB82-8B97-4A00-ACE1-36BEEB760C79}" dt="2023-02-22T13:17:23.403" v="90" actId="478"/>
          <ac:spMkLst>
            <pc:docMk/>
            <pc:sldMk cId="1506775081" sldId="409"/>
            <ac:spMk id="23" creationId="{74B4D64D-9585-48A2-A209-D78FE1804B91}"/>
          </ac:spMkLst>
        </pc:spChg>
        <pc:picChg chg="del">
          <ac:chgData name="Gwendoline Le-Huu" userId="d6c99726-2c83-40fa-b912-5b7902e4a58e" providerId="ADAL" clId="{644ACB82-8B97-4A00-ACE1-36BEEB760C79}" dt="2023-02-22T13:13:38.964" v="12" actId="478"/>
          <ac:picMkLst>
            <pc:docMk/>
            <pc:sldMk cId="1506775081" sldId="409"/>
            <ac:picMk id="3" creationId="{A8CB321F-B4AD-4F2F-A6A2-998F59EE3293}"/>
          </ac:picMkLst>
        </pc:picChg>
        <pc:picChg chg="add mod">
          <ac:chgData name="Gwendoline Le-Huu" userId="d6c99726-2c83-40fa-b912-5b7902e4a58e" providerId="ADAL" clId="{644ACB82-8B97-4A00-ACE1-36BEEB760C79}" dt="2023-02-22T13:13:41.197" v="13" actId="1035"/>
          <ac:picMkLst>
            <pc:docMk/>
            <pc:sldMk cId="1506775081" sldId="409"/>
            <ac:picMk id="4" creationId="{67B450D9-5DBC-43FB-B93C-89209198674B}"/>
          </ac:picMkLst>
        </pc:picChg>
      </pc:sldChg>
      <pc:sldChg chg="addSp delSp modSp mod">
        <pc:chgData name="Gwendoline Le-Huu" userId="d6c99726-2c83-40fa-b912-5b7902e4a58e" providerId="ADAL" clId="{644ACB82-8B97-4A00-ACE1-36BEEB760C79}" dt="2023-02-22T13:32:18.771" v="302" actId="1076"/>
        <pc:sldMkLst>
          <pc:docMk/>
          <pc:sldMk cId="3265392258" sldId="424"/>
        </pc:sldMkLst>
        <pc:spChg chg="del">
          <ac:chgData name="Gwendoline Le-Huu" userId="d6c99726-2c83-40fa-b912-5b7902e4a58e" providerId="ADAL" clId="{644ACB82-8B97-4A00-ACE1-36BEEB760C79}" dt="2023-02-22T13:19:08.540" v="97" actId="478"/>
          <ac:spMkLst>
            <pc:docMk/>
            <pc:sldMk cId="3265392258" sldId="424"/>
            <ac:spMk id="2" creationId="{F9AED1F3-2BD3-4CAC-A120-6FE52FBA795C}"/>
          </ac:spMkLst>
        </pc:spChg>
        <pc:spChg chg="add mod">
          <ac:chgData name="Gwendoline Le-Huu" userId="d6c99726-2c83-40fa-b912-5b7902e4a58e" providerId="ADAL" clId="{644ACB82-8B97-4A00-ACE1-36BEEB760C79}" dt="2023-02-22T13:24:20.393" v="123" actId="14100"/>
          <ac:spMkLst>
            <pc:docMk/>
            <pc:sldMk cId="3265392258" sldId="424"/>
            <ac:spMk id="7" creationId="{3B7416AC-4355-41AF-B15E-848B2A1C2D40}"/>
          </ac:spMkLst>
        </pc:spChg>
        <pc:spChg chg="mod">
          <ac:chgData name="Gwendoline Le-Huu" userId="d6c99726-2c83-40fa-b912-5b7902e4a58e" providerId="ADAL" clId="{644ACB82-8B97-4A00-ACE1-36BEEB760C79}" dt="2023-02-22T13:27:20.403" v="264" actId="20577"/>
          <ac:spMkLst>
            <pc:docMk/>
            <pc:sldMk cId="3265392258" sldId="424"/>
            <ac:spMk id="16" creationId="{F3B5FF39-7A67-4936-9800-1CD3A18A0C77}"/>
          </ac:spMkLst>
        </pc:spChg>
        <pc:spChg chg="add mod">
          <ac:chgData name="Gwendoline Le-Huu" userId="d6c99726-2c83-40fa-b912-5b7902e4a58e" providerId="ADAL" clId="{644ACB82-8B97-4A00-ACE1-36BEEB760C79}" dt="2023-02-22T13:24:58.752" v="130" actId="207"/>
          <ac:spMkLst>
            <pc:docMk/>
            <pc:sldMk cId="3265392258" sldId="424"/>
            <ac:spMk id="17" creationId="{02CEAD95-9ECA-4914-8D90-58E1EEEA41F5}"/>
          </ac:spMkLst>
        </pc:spChg>
        <pc:spChg chg="del">
          <ac:chgData name="Gwendoline Le-Huu" userId="d6c99726-2c83-40fa-b912-5b7902e4a58e" providerId="ADAL" clId="{644ACB82-8B97-4A00-ACE1-36BEEB760C79}" dt="2023-02-22T13:18:48.100" v="92" actId="478"/>
          <ac:spMkLst>
            <pc:docMk/>
            <pc:sldMk cId="3265392258" sldId="424"/>
            <ac:spMk id="23" creationId="{62A8796B-AEEB-465A-A0AF-0EB29B87DF36}"/>
          </ac:spMkLst>
        </pc:spChg>
        <pc:spChg chg="mod ord">
          <ac:chgData name="Gwendoline Le-Huu" userId="d6c99726-2c83-40fa-b912-5b7902e4a58e" providerId="ADAL" clId="{644ACB82-8B97-4A00-ACE1-36BEEB760C79}" dt="2023-02-22T13:32:18.771" v="302" actId="1076"/>
          <ac:spMkLst>
            <pc:docMk/>
            <pc:sldMk cId="3265392258" sldId="424"/>
            <ac:spMk id="24" creationId="{E958417A-663F-486B-8B66-34DF48D71831}"/>
          </ac:spMkLst>
        </pc:spChg>
        <pc:picChg chg="del">
          <ac:chgData name="Gwendoline Le-Huu" userId="d6c99726-2c83-40fa-b912-5b7902e4a58e" providerId="ADAL" clId="{644ACB82-8B97-4A00-ACE1-36BEEB760C79}" dt="2023-02-22T13:19:06.165" v="96" actId="478"/>
          <ac:picMkLst>
            <pc:docMk/>
            <pc:sldMk cId="3265392258" sldId="424"/>
            <ac:picMk id="3" creationId="{B8B7DC14-F195-426A-8934-E4A0150E7C91}"/>
          </ac:picMkLst>
        </pc:picChg>
        <pc:picChg chg="del">
          <ac:chgData name="Gwendoline Le-Huu" userId="d6c99726-2c83-40fa-b912-5b7902e4a58e" providerId="ADAL" clId="{644ACB82-8B97-4A00-ACE1-36BEEB760C79}" dt="2023-02-22T13:18:45.054" v="91" actId="478"/>
          <ac:picMkLst>
            <pc:docMk/>
            <pc:sldMk cId="3265392258" sldId="424"/>
            <ac:picMk id="5" creationId="{124FE8EC-26D4-4F87-9571-EB4B08CC56FB}"/>
          </ac:picMkLst>
        </pc:picChg>
        <pc:picChg chg="add mod">
          <ac:chgData name="Gwendoline Le-Huu" userId="d6c99726-2c83-40fa-b912-5b7902e4a58e" providerId="ADAL" clId="{644ACB82-8B97-4A00-ACE1-36BEEB760C79}" dt="2023-02-22T13:23:02.241" v="108" actId="1076"/>
          <ac:picMkLst>
            <pc:docMk/>
            <pc:sldMk cId="3265392258" sldId="424"/>
            <ac:picMk id="6" creationId="{794D1ECF-F0CD-4310-96E0-165F6CDB17FC}"/>
          </ac:picMkLst>
        </pc:picChg>
        <pc:picChg chg="add del mod">
          <ac:chgData name="Gwendoline Le-Huu" userId="d6c99726-2c83-40fa-b912-5b7902e4a58e" providerId="ADAL" clId="{644ACB82-8B97-4A00-ACE1-36BEEB760C79}" dt="2023-02-22T13:25:38.816" v="137" actId="478"/>
          <ac:picMkLst>
            <pc:docMk/>
            <pc:sldMk cId="3265392258" sldId="424"/>
            <ac:picMk id="9" creationId="{72A5C307-6571-4112-B7E4-34BF6409A55E}"/>
          </ac:picMkLst>
        </pc:picChg>
        <pc:picChg chg="add mod">
          <ac:chgData name="Gwendoline Le-Huu" userId="d6c99726-2c83-40fa-b912-5b7902e4a58e" providerId="ADAL" clId="{644ACB82-8B97-4A00-ACE1-36BEEB760C79}" dt="2023-02-22T13:26:11.714" v="142" actId="1076"/>
          <ac:picMkLst>
            <pc:docMk/>
            <pc:sldMk cId="3265392258" sldId="424"/>
            <ac:picMk id="18" creationId="{3F2614CE-0ECF-46C4-9571-24E67032CC91}"/>
          </ac:picMkLst>
        </pc:picChg>
      </pc:sldChg>
      <pc:sldChg chg="modSp mod">
        <pc:chgData name="Gwendoline Le-Huu" userId="d6c99726-2c83-40fa-b912-5b7902e4a58e" providerId="ADAL" clId="{644ACB82-8B97-4A00-ACE1-36BEEB760C79}" dt="2023-02-22T13:40:28.535" v="522" actId="20577"/>
        <pc:sldMkLst>
          <pc:docMk/>
          <pc:sldMk cId="1275017793" sldId="425"/>
        </pc:sldMkLst>
        <pc:spChg chg="mod">
          <ac:chgData name="Gwendoline Le-Huu" userId="d6c99726-2c83-40fa-b912-5b7902e4a58e" providerId="ADAL" clId="{644ACB82-8B97-4A00-ACE1-36BEEB760C79}" dt="2023-02-22T13:40:28.535" v="522" actId="20577"/>
          <ac:spMkLst>
            <pc:docMk/>
            <pc:sldMk cId="1275017793" sldId="425"/>
            <ac:spMk id="5" creationId="{F0C69276-BE7A-4993-BDFD-7A1C8004627F}"/>
          </ac:spMkLst>
        </pc:spChg>
      </pc:sldChg>
      <pc:sldChg chg="modSp mod">
        <pc:chgData name="Gwendoline Le-Huu" userId="d6c99726-2c83-40fa-b912-5b7902e4a58e" providerId="ADAL" clId="{644ACB82-8B97-4A00-ACE1-36BEEB760C79}" dt="2023-02-22T13:38:08.609" v="488" actId="113"/>
        <pc:sldMkLst>
          <pc:docMk/>
          <pc:sldMk cId="1695123007" sldId="441"/>
        </pc:sldMkLst>
        <pc:spChg chg="mod">
          <ac:chgData name="Gwendoline Le-Huu" userId="d6c99726-2c83-40fa-b912-5b7902e4a58e" providerId="ADAL" clId="{644ACB82-8B97-4A00-ACE1-36BEEB760C79}" dt="2023-02-22T13:38:08.609" v="488" actId="113"/>
          <ac:spMkLst>
            <pc:docMk/>
            <pc:sldMk cId="1695123007" sldId="441"/>
            <ac:spMk id="10" creationId="{13DD74D4-015B-4ED1-8E1B-9A719ADDBC29}"/>
          </ac:spMkLst>
        </pc:spChg>
      </pc:sldChg>
      <pc:sldChg chg="modSp mod">
        <pc:chgData name="Gwendoline Le-Huu" userId="d6c99726-2c83-40fa-b912-5b7902e4a58e" providerId="ADAL" clId="{644ACB82-8B97-4A00-ACE1-36BEEB760C79}" dt="2023-02-22T13:37:28.283" v="479" actId="113"/>
        <pc:sldMkLst>
          <pc:docMk/>
          <pc:sldMk cId="700194384" sldId="442"/>
        </pc:sldMkLst>
        <pc:spChg chg="mod">
          <ac:chgData name="Gwendoline Le-Huu" userId="d6c99726-2c83-40fa-b912-5b7902e4a58e" providerId="ADAL" clId="{644ACB82-8B97-4A00-ACE1-36BEEB760C79}" dt="2023-02-22T13:37:28.283" v="479" actId="113"/>
          <ac:spMkLst>
            <pc:docMk/>
            <pc:sldMk cId="700194384" sldId="442"/>
            <ac:spMk id="20" creationId="{E0399314-3C7D-4152-9AD0-2D130D60BCB8}"/>
          </ac:spMkLst>
        </pc:spChg>
      </pc:sldChg>
      <pc:sldChg chg="add">
        <pc:chgData name="Gwendoline Le-Huu" userId="d6c99726-2c83-40fa-b912-5b7902e4a58e" providerId="ADAL" clId="{644ACB82-8B97-4A00-ACE1-36BEEB760C79}" dt="2023-02-22T13:38:42.884" v="497" actId="2890"/>
        <pc:sldMkLst>
          <pc:docMk/>
          <pc:sldMk cId="591067597" sldId="445"/>
        </pc:sldMkLst>
      </pc:sldChg>
      <pc:sldChg chg="addSp delSp modSp add mod ord">
        <pc:chgData name="Gwendoline Le-Huu" userId="d6c99726-2c83-40fa-b912-5b7902e4a58e" providerId="ADAL" clId="{644ACB82-8B97-4A00-ACE1-36BEEB760C79}" dt="2023-02-22T14:17:55.210" v="809" actId="1076"/>
        <pc:sldMkLst>
          <pc:docMk/>
          <pc:sldMk cId="1461549061" sldId="446"/>
        </pc:sldMkLst>
        <pc:spChg chg="add del mod">
          <ac:chgData name="Gwendoline Le-Huu" userId="d6c99726-2c83-40fa-b912-5b7902e4a58e" providerId="ADAL" clId="{644ACB82-8B97-4A00-ACE1-36BEEB760C79}" dt="2023-02-22T14:12:45.153" v="584" actId="478"/>
          <ac:spMkLst>
            <pc:docMk/>
            <pc:sldMk cId="1461549061" sldId="446"/>
            <ac:spMk id="12" creationId="{BE567C07-E1DF-479D-AB88-59AC1F78F2BD}"/>
          </ac:spMkLst>
        </pc:spChg>
        <pc:spChg chg="add mod">
          <ac:chgData name="Gwendoline Le-Huu" userId="d6c99726-2c83-40fa-b912-5b7902e4a58e" providerId="ADAL" clId="{644ACB82-8B97-4A00-ACE1-36BEEB760C79}" dt="2023-02-22T13:43:33.161" v="567"/>
          <ac:spMkLst>
            <pc:docMk/>
            <pc:sldMk cId="1461549061" sldId="446"/>
            <ac:spMk id="14" creationId="{46535706-005D-4410-BBC0-583869252F44}"/>
          </ac:spMkLst>
        </pc:spChg>
        <pc:spChg chg="add mod">
          <ac:chgData name="Gwendoline Le-Huu" userId="d6c99726-2c83-40fa-b912-5b7902e4a58e" providerId="ADAL" clId="{644ACB82-8B97-4A00-ACE1-36BEEB760C79}" dt="2023-02-22T13:44:47.390" v="583" actId="14100"/>
          <ac:spMkLst>
            <pc:docMk/>
            <pc:sldMk cId="1461549061" sldId="446"/>
            <ac:spMk id="16" creationId="{0885931D-D684-4F87-A031-73DB5D3F744F}"/>
          </ac:spMkLst>
        </pc:spChg>
        <pc:spChg chg="del">
          <ac:chgData name="Gwendoline Le-Huu" userId="d6c99726-2c83-40fa-b912-5b7902e4a58e" providerId="ADAL" clId="{644ACB82-8B97-4A00-ACE1-36BEEB760C79}" dt="2023-02-22T13:41:18.630" v="554" actId="478"/>
          <ac:spMkLst>
            <pc:docMk/>
            <pc:sldMk cId="1461549061" sldId="446"/>
            <ac:spMk id="20" creationId="{E0399314-3C7D-4152-9AD0-2D130D60BCB8}"/>
          </ac:spMkLst>
        </pc:spChg>
        <pc:spChg chg="mod">
          <ac:chgData name="Gwendoline Le-Huu" userId="d6c99726-2c83-40fa-b912-5b7902e4a58e" providerId="ADAL" clId="{644ACB82-8B97-4A00-ACE1-36BEEB760C79}" dt="2023-02-22T13:41:07.635" v="551" actId="20577"/>
          <ac:spMkLst>
            <pc:docMk/>
            <pc:sldMk cId="1461549061" sldId="446"/>
            <ac:spMk id="21" creationId="{39778D4C-53C8-47FF-B8F8-738DDE884149}"/>
          </ac:spMkLst>
        </pc:spChg>
        <pc:spChg chg="add mod">
          <ac:chgData name="Gwendoline Le-Huu" userId="d6c99726-2c83-40fa-b912-5b7902e4a58e" providerId="ADAL" clId="{644ACB82-8B97-4A00-ACE1-36BEEB760C79}" dt="2023-02-22T14:17:55.210" v="809" actId="1076"/>
          <ac:spMkLst>
            <pc:docMk/>
            <pc:sldMk cId="1461549061" sldId="446"/>
            <ac:spMk id="22" creationId="{DEE56B79-8573-49E9-A7DA-0157E0775A06}"/>
          </ac:spMkLst>
        </pc:spChg>
        <pc:grpChg chg="del">
          <ac:chgData name="Gwendoline Le-Huu" userId="d6c99726-2c83-40fa-b912-5b7902e4a58e" providerId="ADAL" clId="{644ACB82-8B97-4A00-ACE1-36BEEB760C79}" dt="2023-02-22T13:41:18.630" v="554" actId="478"/>
          <ac:grpSpMkLst>
            <pc:docMk/>
            <pc:sldMk cId="1461549061" sldId="446"/>
            <ac:grpSpMk id="18" creationId="{B164A048-EEEA-4822-829B-DAE9B9021A59}"/>
          </ac:grpSpMkLst>
        </pc:grpChg>
        <pc:picChg chg="del">
          <ac:chgData name="Gwendoline Le-Huu" userId="d6c99726-2c83-40fa-b912-5b7902e4a58e" providerId="ADAL" clId="{644ACB82-8B97-4A00-ACE1-36BEEB760C79}" dt="2023-02-22T13:41:16.054" v="553" actId="478"/>
          <ac:picMkLst>
            <pc:docMk/>
            <pc:sldMk cId="1461549061" sldId="446"/>
            <ac:picMk id="2" creationId="{7E8AD55B-937B-48A9-A38A-2A248199C6B7}"/>
          </ac:picMkLst>
        </pc:picChg>
        <pc:picChg chg="del">
          <ac:chgData name="Gwendoline Le-Huu" userId="d6c99726-2c83-40fa-b912-5b7902e4a58e" providerId="ADAL" clId="{644ACB82-8B97-4A00-ACE1-36BEEB760C79}" dt="2023-02-22T13:41:14.600" v="552" actId="478"/>
          <ac:picMkLst>
            <pc:docMk/>
            <pc:sldMk cId="1461549061" sldId="446"/>
            <ac:picMk id="4" creationId="{B5C58CEB-250F-4821-ABCE-5A6B1E829D19}"/>
          </ac:picMkLst>
        </pc:picChg>
        <pc:picChg chg="add mod">
          <ac:chgData name="Gwendoline Le-Huu" userId="d6c99726-2c83-40fa-b912-5b7902e4a58e" providerId="ADAL" clId="{644ACB82-8B97-4A00-ACE1-36BEEB760C79}" dt="2023-02-22T13:43:23.949" v="566"/>
          <ac:picMkLst>
            <pc:docMk/>
            <pc:sldMk cId="1461549061" sldId="446"/>
            <ac:picMk id="13" creationId="{BF59A810-0651-459A-91C0-A847EF3D706E}"/>
          </ac:picMkLst>
        </pc:picChg>
      </pc:sldChg>
      <pc:sldChg chg="addSp delSp modSp add mod">
        <pc:chgData name="Gwendoline Le-Huu" userId="d6c99726-2c83-40fa-b912-5b7902e4a58e" providerId="ADAL" clId="{644ACB82-8B97-4A00-ACE1-36BEEB760C79}" dt="2023-02-22T14:28:22.687" v="1135" actId="1076"/>
        <pc:sldMkLst>
          <pc:docMk/>
          <pc:sldMk cId="1360744675" sldId="447"/>
        </pc:sldMkLst>
        <pc:spChg chg="del">
          <ac:chgData name="Gwendoline Le-Huu" userId="d6c99726-2c83-40fa-b912-5b7902e4a58e" providerId="ADAL" clId="{644ACB82-8B97-4A00-ACE1-36BEEB760C79}" dt="2023-02-22T14:18:57.586" v="813" actId="478"/>
          <ac:spMkLst>
            <pc:docMk/>
            <pc:sldMk cId="1360744675" sldId="447"/>
            <ac:spMk id="14" creationId="{46535706-005D-4410-BBC0-583869252F44}"/>
          </ac:spMkLst>
        </pc:spChg>
        <pc:spChg chg="del">
          <ac:chgData name="Gwendoline Le-Huu" userId="d6c99726-2c83-40fa-b912-5b7902e4a58e" providerId="ADAL" clId="{644ACB82-8B97-4A00-ACE1-36BEEB760C79}" dt="2023-02-22T14:18:55.069" v="811" actId="478"/>
          <ac:spMkLst>
            <pc:docMk/>
            <pc:sldMk cId="1360744675" sldId="447"/>
            <ac:spMk id="16" creationId="{0885931D-D684-4F87-A031-73DB5D3F744F}"/>
          </ac:spMkLst>
        </pc:spChg>
        <pc:spChg chg="add mod">
          <ac:chgData name="Gwendoline Le-Huu" userId="d6c99726-2c83-40fa-b912-5b7902e4a58e" providerId="ADAL" clId="{644ACB82-8B97-4A00-ACE1-36BEEB760C79}" dt="2023-02-22T14:28:22.687" v="1135" actId="1076"/>
          <ac:spMkLst>
            <pc:docMk/>
            <pc:sldMk cId="1360744675" sldId="447"/>
            <ac:spMk id="18" creationId="{27904C65-EAAC-4696-9577-21B9F0D74EB8}"/>
          </ac:spMkLst>
        </pc:spChg>
        <pc:spChg chg="mod">
          <ac:chgData name="Gwendoline Le-Huu" userId="d6c99726-2c83-40fa-b912-5b7902e4a58e" providerId="ADAL" clId="{644ACB82-8B97-4A00-ACE1-36BEEB760C79}" dt="2023-02-22T14:22:20.302" v="1045" actId="1076"/>
          <ac:spMkLst>
            <pc:docMk/>
            <pc:sldMk cId="1360744675" sldId="447"/>
            <ac:spMk id="22" creationId="{DEE56B79-8573-49E9-A7DA-0157E0775A06}"/>
          </ac:spMkLst>
        </pc:spChg>
        <pc:picChg chg="add mod">
          <ac:chgData name="Gwendoline Le-Huu" userId="d6c99726-2c83-40fa-b912-5b7902e4a58e" providerId="ADAL" clId="{644ACB82-8B97-4A00-ACE1-36BEEB760C79}" dt="2023-02-22T14:19:32.405" v="821" actId="1076"/>
          <ac:picMkLst>
            <pc:docMk/>
            <pc:sldMk cId="1360744675" sldId="447"/>
            <ac:picMk id="3" creationId="{E9F60359-B2BD-46DC-98F0-C81DD21BEA09}"/>
          </ac:picMkLst>
        </pc:picChg>
        <pc:picChg chg="add del mod">
          <ac:chgData name="Gwendoline Le-Huu" userId="d6c99726-2c83-40fa-b912-5b7902e4a58e" providerId="ADAL" clId="{644ACB82-8B97-4A00-ACE1-36BEEB760C79}" dt="2023-02-22T14:19:34.630" v="822" actId="478"/>
          <ac:picMkLst>
            <pc:docMk/>
            <pc:sldMk cId="1360744675" sldId="447"/>
            <ac:picMk id="12" creationId="{89F28299-0451-4053-8637-C5BB8B0C6548}"/>
          </ac:picMkLst>
        </pc:picChg>
        <pc:picChg chg="del">
          <ac:chgData name="Gwendoline Le-Huu" userId="d6c99726-2c83-40fa-b912-5b7902e4a58e" providerId="ADAL" clId="{644ACB82-8B97-4A00-ACE1-36BEEB760C79}" dt="2023-02-22T14:18:56.068" v="812" actId="478"/>
          <ac:picMkLst>
            <pc:docMk/>
            <pc:sldMk cId="1360744675" sldId="447"/>
            <ac:picMk id="13" creationId="{BF59A810-0651-459A-91C0-A847EF3D706E}"/>
          </ac:picMkLst>
        </pc:picChg>
      </pc:sldChg>
      <pc:sldChg chg="addSp delSp modSp add mod">
        <pc:chgData name="Gwendoline Le-Huu" userId="d6c99726-2c83-40fa-b912-5b7902e4a58e" providerId="ADAL" clId="{644ACB82-8B97-4A00-ACE1-36BEEB760C79}" dt="2023-02-22T14:31:10.419" v="1273" actId="1076"/>
        <pc:sldMkLst>
          <pc:docMk/>
          <pc:sldMk cId="4020030543" sldId="448"/>
        </pc:sldMkLst>
        <pc:spChg chg="add mod">
          <ac:chgData name="Gwendoline Le-Huu" userId="d6c99726-2c83-40fa-b912-5b7902e4a58e" providerId="ADAL" clId="{644ACB82-8B97-4A00-ACE1-36BEEB760C79}" dt="2023-02-22T14:28:30.342" v="1137" actId="1076"/>
          <ac:spMkLst>
            <pc:docMk/>
            <pc:sldMk cId="4020030543" sldId="448"/>
            <ac:spMk id="12" creationId="{4F7DB692-9C20-4BDE-B3E0-87CC19F5A5EB}"/>
          </ac:spMkLst>
        </pc:spChg>
        <pc:spChg chg="mod">
          <ac:chgData name="Gwendoline Le-Huu" userId="d6c99726-2c83-40fa-b912-5b7902e4a58e" providerId="ADAL" clId="{644ACB82-8B97-4A00-ACE1-36BEEB760C79}" dt="2023-02-22T14:31:10.419" v="1273" actId="1076"/>
          <ac:spMkLst>
            <pc:docMk/>
            <pc:sldMk cId="4020030543" sldId="448"/>
            <ac:spMk id="22" creationId="{DEE56B79-8573-49E9-A7DA-0157E0775A06}"/>
          </ac:spMkLst>
        </pc:spChg>
        <pc:picChg chg="del">
          <ac:chgData name="Gwendoline Le-Huu" userId="d6c99726-2c83-40fa-b912-5b7902e4a58e" providerId="ADAL" clId="{644ACB82-8B97-4A00-ACE1-36BEEB760C79}" dt="2023-02-22T14:22:41.314" v="1047" actId="478"/>
          <ac:picMkLst>
            <pc:docMk/>
            <pc:sldMk cId="4020030543" sldId="448"/>
            <ac:picMk id="3" creationId="{E9F60359-B2BD-46DC-98F0-C81DD21BEA09}"/>
          </ac:picMkLst>
        </pc:picChg>
        <pc:picChg chg="add mod">
          <ac:chgData name="Gwendoline Le-Huu" userId="d6c99726-2c83-40fa-b912-5b7902e4a58e" providerId="ADAL" clId="{644ACB82-8B97-4A00-ACE1-36BEEB760C79}" dt="2023-02-22T14:27:50.126" v="1055" actId="1076"/>
          <ac:picMkLst>
            <pc:docMk/>
            <pc:sldMk cId="4020030543" sldId="448"/>
            <ac:picMk id="4" creationId="{464A06B7-E1C3-48B1-B3DA-5B35E42913A3}"/>
          </ac:picMkLst>
        </pc:picChg>
      </pc:sldChg>
      <pc:sldChg chg="addSp delSp modSp add mod">
        <pc:chgData name="Gwendoline Le-Huu" userId="d6c99726-2c83-40fa-b912-5b7902e4a58e" providerId="ADAL" clId="{644ACB82-8B97-4A00-ACE1-36BEEB760C79}" dt="2023-02-22T14:32:54.288" v="1293" actId="1035"/>
        <pc:sldMkLst>
          <pc:docMk/>
          <pc:sldMk cId="368343489" sldId="449"/>
        </pc:sldMkLst>
        <pc:spChg chg="mod ord">
          <ac:chgData name="Gwendoline Le-Huu" userId="d6c99726-2c83-40fa-b912-5b7902e4a58e" providerId="ADAL" clId="{644ACB82-8B97-4A00-ACE1-36BEEB760C79}" dt="2023-02-22T14:32:54.288" v="1293" actId="1035"/>
          <ac:spMkLst>
            <pc:docMk/>
            <pc:sldMk cId="368343489" sldId="449"/>
            <ac:spMk id="12" creationId="{4F7DB692-9C20-4BDE-B3E0-87CC19F5A5EB}"/>
          </ac:spMkLst>
        </pc:spChg>
        <pc:spChg chg="mod">
          <ac:chgData name="Gwendoline Le-Huu" userId="d6c99726-2c83-40fa-b912-5b7902e4a58e" providerId="ADAL" clId="{644ACB82-8B97-4A00-ACE1-36BEEB760C79}" dt="2023-02-22T14:31:18.399" v="1278" actId="20577"/>
          <ac:spMkLst>
            <pc:docMk/>
            <pc:sldMk cId="368343489" sldId="449"/>
            <ac:spMk id="22" creationId="{DEE56B79-8573-49E9-A7DA-0157E0775A06}"/>
          </ac:spMkLst>
        </pc:spChg>
        <pc:picChg chg="add mod">
          <ac:chgData name="Gwendoline Le-Huu" userId="d6c99726-2c83-40fa-b912-5b7902e4a58e" providerId="ADAL" clId="{644ACB82-8B97-4A00-ACE1-36BEEB760C79}" dt="2023-02-22T14:32:35.386" v="1284" actId="1076"/>
          <ac:picMkLst>
            <pc:docMk/>
            <pc:sldMk cId="368343489" sldId="449"/>
            <ac:picMk id="3" creationId="{92EFAC76-CCA2-4A0C-8906-D593348F0B68}"/>
          </ac:picMkLst>
        </pc:picChg>
        <pc:picChg chg="del">
          <ac:chgData name="Gwendoline Le-Huu" userId="d6c99726-2c83-40fa-b912-5b7902e4a58e" providerId="ADAL" clId="{644ACB82-8B97-4A00-ACE1-36BEEB760C79}" dt="2023-02-22T14:32:37.180" v="1285" actId="478"/>
          <ac:picMkLst>
            <pc:docMk/>
            <pc:sldMk cId="368343489" sldId="449"/>
            <ac:picMk id="4" creationId="{464A06B7-E1C3-48B1-B3DA-5B35E42913A3}"/>
          </ac:picMkLst>
        </pc:picChg>
      </pc:sldChg>
      <pc:sldChg chg="addSp delSp modSp add mod">
        <pc:chgData name="Gwendoline Le-Huu" userId="d6c99726-2c83-40fa-b912-5b7902e4a58e" providerId="ADAL" clId="{644ACB82-8B97-4A00-ACE1-36BEEB760C79}" dt="2023-02-22T14:34:55.534" v="1479" actId="1076"/>
        <pc:sldMkLst>
          <pc:docMk/>
          <pc:sldMk cId="1770890708" sldId="450"/>
        </pc:sldMkLst>
        <pc:spChg chg="del">
          <ac:chgData name="Gwendoline Le-Huu" userId="d6c99726-2c83-40fa-b912-5b7902e4a58e" providerId="ADAL" clId="{644ACB82-8B97-4A00-ACE1-36BEEB760C79}" dt="2023-02-22T14:33:24.866" v="1296" actId="478"/>
          <ac:spMkLst>
            <pc:docMk/>
            <pc:sldMk cId="1770890708" sldId="450"/>
            <ac:spMk id="12" creationId="{4F7DB692-9C20-4BDE-B3E0-87CC19F5A5EB}"/>
          </ac:spMkLst>
        </pc:spChg>
        <pc:spChg chg="add mod">
          <ac:chgData name="Gwendoline Le-Huu" userId="d6c99726-2c83-40fa-b912-5b7902e4a58e" providerId="ADAL" clId="{644ACB82-8B97-4A00-ACE1-36BEEB760C79}" dt="2023-02-22T14:33:46.352" v="1304" actId="1076"/>
          <ac:spMkLst>
            <pc:docMk/>
            <pc:sldMk cId="1770890708" sldId="450"/>
            <ac:spMk id="13" creationId="{75B3FA76-477A-4229-9C0C-E6F8EC413D64}"/>
          </ac:spMkLst>
        </pc:spChg>
        <pc:spChg chg="mod">
          <ac:chgData name="Gwendoline Le-Huu" userId="d6c99726-2c83-40fa-b912-5b7902e4a58e" providerId="ADAL" clId="{644ACB82-8B97-4A00-ACE1-36BEEB760C79}" dt="2023-02-22T14:34:55.534" v="1479" actId="1076"/>
          <ac:spMkLst>
            <pc:docMk/>
            <pc:sldMk cId="1770890708" sldId="450"/>
            <ac:spMk id="22" creationId="{DEE56B79-8573-49E9-A7DA-0157E0775A06}"/>
          </ac:spMkLst>
        </pc:spChg>
        <pc:picChg chg="del">
          <ac:chgData name="Gwendoline Le-Huu" userId="d6c99726-2c83-40fa-b912-5b7902e4a58e" providerId="ADAL" clId="{644ACB82-8B97-4A00-ACE1-36BEEB760C79}" dt="2023-02-22T14:33:22.454" v="1295" actId="478"/>
          <ac:picMkLst>
            <pc:docMk/>
            <pc:sldMk cId="1770890708" sldId="450"/>
            <ac:picMk id="3" creationId="{92EFAC76-CCA2-4A0C-8906-D593348F0B68}"/>
          </ac:picMkLst>
        </pc:picChg>
        <pc:picChg chg="add mod">
          <ac:chgData name="Gwendoline Le-Huu" userId="d6c99726-2c83-40fa-b912-5b7902e4a58e" providerId="ADAL" clId="{644ACB82-8B97-4A00-ACE1-36BEEB760C79}" dt="2023-02-22T14:33:39.578" v="1302" actId="1076"/>
          <ac:picMkLst>
            <pc:docMk/>
            <pc:sldMk cId="1770890708" sldId="450"/>
            <ac:picMk id="4" creationId="{C0386155-8F75-4063-A2E1-B797A3ECB22E}"/>
          </ac:picMkLst>
        </pc:picChg>
      </pc:sldChg>
    </pc:docChg>
  </pc:docChgLst>
  <pc:docChgLst>
    <pc:chgData name="Yasmine Maya Kamili" userId="S::yasmine.maya.kamili@fr.ey.com::68d894e5-b043-43cf-86b4-a2bc4ad2f87e" providerId="AD" clId="Web-{1F445A64-A900-A249-74D9-C9A3F8F42F3C}"/>
    <pc:docChg chg="delSld modSld">
      <pc:chgData name="Yasmine Maya Kamili" userId="S::yasmine.maya.kamili@fr.ey.com::68d894e5-b043-43cf-86b4-a2bc4ad2f87e" providerId="AD" clId="Web-{1F445A64-A900-A249-74D9-C9A3F8F42F3C}" dt="2023-06-29T19:12:25.668" v="195" actId="20577"/>
      <pc:docMkLst>
        <pc:docMk/>
      </pc:docMkLst>
      <pc:sldChg chg="modSp">
        <pc:chgData name="Yasmine Maya Kamili" userId="S::yasmine.maya.kamili@fr.ey.com::68d894e5-b043-43cf-86b4-a2bc4ad2f87e" providerId="AD" clId="Web-{1F445A64-A900-A249-74D9-C9A3F8F42F3C}" dt="2023-06-29T18:54:09.047" v="2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1F445A64-A900-A249-74D9-C9A3F8F42F3C}" dt="2023-06-29T18:54:09.047" v="2" actId="20577"/>
          <ac:spMkLst>
            <pc:docMk/>
            <pc:sldMk cId="3912447134" sldId="256"/>
            <ac:spMk id="5" creationId="{EE995FCF-DF89-42FC-B142-1FEC54964845}"/>
          </ac:spMkLst>
        </pc:spChg>
      </pc:sldChg>
      <pc:sldChg chg="modSp">
        <pc:chgData name="Yasmine Maya Kamili" userId="S::yasmine.maya.kamili@fr.ey.com::68d894e5-b043-43cf-86b4-a2bc4ad2f87e" providerId="AD" clId="Web-{1F445A64-A900-A249-74D9-C9A3F8F42F3C}" dt="2023-06-29T19:12:25.668" v="195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1F445A64-A900-A249-74D9-C9A3F8F42F3C}" dt="2023-06-29T19:12:25.668" v="195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">
        <pc:chgData name="Yasmine Maya Kamili" userId="S::yasmine.maya.kamili@fr.ey.com::68d894e5-b043-43cf-86b4-a2bc4ad2f87e" providerId="AD" clId="Web-{1F445A64-A900-A249-74D9-C9A3F8F42F3C}" dt="2023-06-29T19:04:53.057" v="51"/>
        <pc:sldMkLst>
          <pc:docMk/>
          <pc:sldMk cId="2213993623" sldId="433"/>
        </pc:sldMkLst>
        <pc:spChg chg="add">
          <ac:chgData name="Yasmine Maya Kamili" userId="S::yasmine.maya.kamili@fr.ey.com::68d894e5-b043-43cf-86b4-a2bc4ad2f87e" providerId="AD" clId="Web-{1F445A64-A900-A249-74D9-C9A3F8F42F3C}" dt="2023-06-29T19:04:53.057" v="51"/>
          <ac:spMkLst>
            <pc:docMk/>
            <pc:sldMk cId="2213993623" sldId="433"/>
            <ac:spMk id="13" creationId="{B317A22B-FCA2-E88C-3F6B-EF7ECD0339E1}"/>
          </ac:spMkLst>
        </pc:spChg>
        <pc:picChg chg="add del mod">
          <ac:chgData name="Yasmine Maya Kamili" userId="S::yasmine.maya.kamili@fr.ey.com::68d894e5-b043-43cf-86b4-a2bc4ad2f87e" providerId="AD" clId="Web-{1F445A64-A900-A249-74D9-C9A3F8F42F3C}" dt="2023-06-29T19:02:12.160" v="33"/>
          <ac:picMkLst>
            <pc:docMk/>
            <pc:sldMk cId="2213993623" sldId="433"/>
            <ac:picMk id="2" creationId="{950902E4-C1CA-4DB7-D488-117131E59574}"/>
          </ac:picMkLst>
        </pc:picChg>
        <pc:picChg chg="del">
          <ac:chgData name="Yasmine Maya Kamili" userId="S::yasmine.maya.kamili@fr.ey.com::68d894e5-b043-43cf-86b4-a2bc4ad2f87e" providerId="AD" clId="Web-{1F445A64-A900-A249-74D9-C9A3F8F42F3C}" dt="2023-06-29T19:02:07.957" v="31"/>
          <ac:picMkLst>
            <pc:docMk/>
            <pc:sldMk cId="2213993623" sldId="433"/>
            <ac:picMk id="3" creationId="{7A718D36-B152-4D7C-A97F-F22C67FD1CB8}"/>
          </ac:picMkLst>
        </pc:picChg>
        <pc:picChg chg="add del mod">
          <ac:chgData name="Yasmine Maya Kamili" userId="S::yasmine.maya.kamili@fr.ey.com::68d894e5-b043-43cf-86b4-a2bc4ad2f87e" providerId="AD" clId="Web-{1F445A64-A900-A249-74D9-C9A3F8F42F3C}" dt="2023-06-29T19:03:15.210" v="42"/>
          <ac:picMkLst>
            <pc:docMk/>
            <pc:sldMk cId="2213993623" sldId="433"/>
            <ac:picMk id="4" creationId="{2483B519-7770-036B-B3F8-6EA08F7558C8}"/>
          </ac:picMkLst>
        </pc:picChg>
        <pc:picChg chg="add mod">
          <ac:chgData name="Yasmine Maya Kamili" userId="S::yasmine.maya.kamili@fr.ey.com::68d894e5-b043-43cf-86b4-a2bc4ad2f87e" providerId="AD" clId="Web-{1F445A64-A900-A249-74D9-C9A3F8F42F3C}" dt="2023-06-29T19:04:35.556" v="50" actId="1076"/>
          <ac:picMkLst>
            <pc:docMk/>
            <pc:sldMk cId="2213993623" sldId="433"/>
            <ac:picMk id="10" creationId="{6080814D-93A1-0A03-ED56-78410CBFDB55}"/>
          </ac:picMkLst>
        </pc:picChg>
      </pc:sldChg>
      <pc:sldChg chg="addSp delSp modSp">
        <pc:chgData name="Yasmine Maya Kamili" userId="S::yasmine.maya.kamili@fr.ey.com::68d894e5-b043-43cf-86b4-a2bc4ad2f87e" providerId="AD" clId="Web-{1F445A64-A900-A249-74D9-C9A3F8F42F3C}" dt="2023-06-29T19:09:32.224" v="175" actId="20577"/>
        <pc:sldMkLst>
          <pc:docMk/>
          <pc:sldMk cId="2034486126" sldId="434"/>
        </pc:sldMkLst>
        <pc:spChg chg="add">
          <ac:chgData name="Yasmine Maya Kamili" userId="S::yasmine.maya.kamili@fr.ey.com::68d894e5-b043-43cf-86b4-a2bc4ad2f87e" providerId="AD" clId="Web-{1F445A64-A900-A249-74D9-C9A3F8F42F3C}" dt="2023-06-29T19:09:14.832" v="173"/>
          <ac:spMkLst>
            <pc:docMk/>
            <pc:sldMk cId="2034486126" sldId="434"/>
            <ac:spMk id="4" creationId="{913F4200-8F93-4689-7933-58EC414D9912}"/>
          </ac:spMkLst>
        </pc:spChg>
        <pc:spChg chg="mod">
          <ac:chgData name="Yasmine Maya Kamili" userId="S::yasmine.maya.kamili@fr.ey.com::68d894e5-b043-43cf-86b4-a2bc4ad2f87e" providerId="AD" clId="Web-{1F445A64-A900-A249-74D9-C9A3F8F42F3C}" dt="2023-06-29T19:09:32.224" v="175" actId="20577"/>
          <ac:spMkLst>
            <pc:docMk/>
            <pc:sldMk cId="2034486126" sldId="434"/>
            <ac:spMk id="18" creationId="{A7A1C03E-F78B-45FA-B0A1-C926BB1D8F7F}"/>
          </ac:spMkLst>
        </pc:spChg>
        <pc:picChg chg="add mod">
          <ac:chgData name="Yasmine Maya Kamili" userId="S::yasmine.maya.kamili@fr.ey.com::68d894e5-b043-43cf-86b4-a2bc4ad2f87e" providerId="AD" clId="Web-{1F445A64-A900-A249-74D9-C9A3F8F42F3C}" dt="2023-06-29T19:06:59.374" v="60" actId="1076"/>
          <ac:picMkLst>
            <pc:docMk/>
            <pc:sldMk cId="2034486126" sldId="434"/>
            <ac:picMk id="2" creationId="{4960523A-F7B5-B4BA-3FD5-3E06221C7F90}"/>
          </ac:picMkLst>
        </pc:picChg>
        <pc:picChg chg="del">
          <ac:chgData name="Yasmine Maya Kamili" userId="S::yasmine.maya.kamili@fr.ey.com::68d894e5-b043-43cf-86b4-a2bc4ad2f87e" providerId="AD" clId="Web-{1F445A64-A900-A249-74D9-C9A3F8F42F3C}" dt="2023-06-29T19:06:15.091" v="52"/>
          <ac:picMkLst>
            <pc:docMk/>
            <pc:sldMk cId="2034486126" sldId="434"/>
            <ac:picMk id="13" creationId="{38113CE7-4904-413E-8321-2BAA6CA283C1}"/>
          </ac:picMkLst>
        </pc:picChg>
      </pc:sldChg>
      <pc:sldChg chg="addSp delSp modSp">
        <pc:chgData name="Yasmine Maya Kamili" userId="S::yasmine.maya.kamili@fr.ey.com::68d894e5-b043-43cf-86b4-a2bc4ad2f87e" providerId="AD" clId="Web-{1F445A64-A900-A249-74D9-C9A3F8F42F3C}" dt="2023-06-29T19:11:47.744" v="193" actId="20577"/>
        <pc:sldMkLst>
          <pc:docMk/>
          <pc:sldMk cId="2036864545" sldId="435"/>
        </pc:sldMkLst>
        <pc:spChg chg="add">
          <ac:chgData name="Yasmine Maya Kamili" userId="S::yasmine.maya.kamili@fr.ey.com::68d894e5-b043-43cf-86b4-a2bc4ad2f87e" providerId="AD" clId="Web-{1F445A64-A900-A249-74D9-C9A3F8F42F3C}" dt="2023-06-29T19:11:21.634" v="188"/>
          <ac:spMkLst>
            <pc:docMk/>
            <pc:sldMk cId="2036864545" sldId="435"/>
            <ac:spMk id="10" creationId="{400A8E99-67D9-4FFD-2F2D-2F7D7624B769}"/>
          </ac:spMkLst>
        </pc:spChg>
        <pc:spChg chg="mod">
          <ac:chgData name="Yasmine Maya Kamili" userId="S::yasmine.maya.kamili@fr.ey.com::68d894e5-b043-43cf-86b4-a2bc4ad2f87e" providerId="AD" clId="Web-{1F445A64-A900-A249-74D9-C9A3F8F42F3C}" dt="2023-06-29T19:11:47.744" v="193" actId="20577"/>
          <ac:spMkLst>
            <pc:docMk/>
            <pc:sldMk cId="2036864545" sldId="435"/>
            <ac:spMk id="18" creationId="{DEF872BC-8F17-441E-B272-EF10CF0C662A}"/>
          </ac:spMkLst>
        </pc:spChg>
        <pc:picChg chg="add mod">
          <ac:chgData name="Yasmine Maya Kamili" userId="S::yasmine.maya.kamili@fr.ey.com::68d894e5-b043-43cf-86b4-a2bc4ad2f87e" providerId="AD" clId="Web-{1F445A64-A900-A249-74D9-C9A3F8F42F3C}" dt="2023-06-29T19:11:06.508" v="187" actId="1076"/>
          <ac:picMkLst>
            <pc:docMk/>
            <pc:sldMk cId="2036864545" sldId="435"/>
            <ac:picMk id="2" creationId="{158DB6F2-8D89-69E8-3440-F8B314A758F8}"/>
          </ac:picMkLst>
        </pc:picChg>
        <pc:picChg chg="del">
          <ac:chgData name="Yasmine Maya Kamili" userId="S::yasmine.maya.kamili@fr.ey.com::68d894e5-b043-43cf-86b4-a2bc4ad2f87e" providerId="AD" clId="Web-{1F445A64-A900-A249-74D9-C9A3F8F42F3C}" dt="2023-06-29T19:09:51.943" v="176"/>
          <ac:picMkLst>
            <pc:docMk/>
            <pc:sldMk cId="2036864545" sldId="435"/>
            <ac:picMk id="3" creationId="{9743CC92-F5DA-41A9-B025-9E435D052D56}"/>
          </ac:picMkLst>
        </pc:picChg>
      </pc:sldChg>
      <pc:sldChg chg="delSp modSp">
        <pc:chgData name="Yasmine Maya Kamili" userId="S::yasmine.maya.kamili@fr.ey.com::68d894e5-b043-43cf-86b4-a2bc4ad2f87e" providerId="AD" clId="Web-{1F445A64-A900-A249-74D9-C9A3F8F42F3C}" dt="2023-06-29T18:59:49.702" v="30" actId="20577"/>
        <pc:sldMkLst>
          <pc:docMk/>
          <pc:sldMk cId="1842709557" sldId="455"/>
        </pc:sldMkLst>
        <pc:spChg chg="del">
          <ac:chgData name="Yasmine Maya Kamili" userId="S::yasmine.maya.kamili@fr.ey.com::68d894e5-b043-43cf-86b4-a2bc4ad2f87e" providerId="AD" clId="Web-{1F445A64-A900-A249-74D9-C9A3F8F42F3C}" dt="2023-06-29T18:59:12.404" v="27"/>
          <ac:spMkLst>
            <pc:docMk/>
            <pc:sldMk cId="1842709557" sldId="455"/>
            <ac:spMk id="6" creationId="{1B2CFD82-D0EF-334C-BBE0-3E128DD6CE03}"/>
          </ac:spMkLst>
        </pc:spChg>
        <pc:spChg chg="mod">
          <ac:chgData name="Yasmine Maya Kamili" userId="S::yasmine.maya.kamili@fr.ey.com::68d894e5-b043-43cf-86b4-a2bc4ad2f87e" providerId="AD" clId="Web-{1F445A64-A900-A249-74D9-C9A3F8F42F3C}" dt="2023-06-29T18:59:49.702" v="30" actId="20577"/>
          <ac:spMkLst>
            <pc:docMk/>
            <pc:sldMk cId="1842709557" sldId="455"/>
            <ac:spMk id="16" creationId="{F3B5FF39-7A67-4936-9800-1CD3A18A0C77}"/>
          </ac:spMkLst>
        </pc:spChg>
      </pc:sldChg>
      <pc:sldChg chg="del">
        <pc:chgData name="Yasmine Maya Kamili" userId="S::yasmine.maya.kamili@fr.ey.com::68d894e5-b043-43cf-86b4-a2bc4ad2f87e" providerId="AD" clId="Web-{1F445A64-A900-A249-74D9-C9A3F8F42F3C}" dt="2023-06-29T18:58:56.966" v="26"/>
        <pc:sldMkLst>
          <pc:docMk/>
          <pc:sldMk cId="690431302" sldId="456"/>
        </pc:sldMkLst>
      </pc:sldChg>
      <pc:sldChg chg="addSp delSp modSp del">
        <pc:chgData name="Yasmine Maya Kamili" userId="S::yasmine.maya.kamili@fr.ey.com::68d894e5-b043-43cf-86b4-a2bc4ad2f87e" providerId="AD" clId="Web-{1F445A64-A900-A249-74D9-C9A3F8F42F3C}" dt="2023-06-29T18:57:54.995" v="25"/>
        <pc:sldMkLst>
          <pc:docMk/>
          <pc:sldMk cId="1762910173" sldId="457"/>
        </pc:sldMkLst>
        <pc:spChg chg="add mod">
          <ac:chgData name="Yasmine Maya Kamili" userId="S::yasmine.maya.kamili@fr.ey.com::68d894e5-b043-43cf-86b4-a2bc4ad2f87e" providerId="AD" clId="Web-{1F445A64-A900-A249-74D9-C9A3F8F42F3C}" dt="2023-06-29T18:56:46.523" v="24" actId="1076"/>
          <ac:spMkLst>
            <pc:docMk/>
            <pc:sldMk cId="1762910173" sldId="457"/>
            <ac:spMk id="2" creationId="{FEB626CE-5826-7C70-440D-38AD5EBE2B26}"/>
          </ac:spMkLst>
        </pc:spChg>
        <pc:spChg chg="del">
          <ac:chgData name="Yasmine Maya Kamili" userId="S::yasmine.maya.kamili@fr.ey.com::68d894e5-b043-43cf-86b4-a2bc4ad2f87e" providerId="AD" clId="Web-{1F445A64-A900-A249-74D9-C9A3F8F42F3C}" dt="2023-06-29T18:54:39.095" v="3"/>
          <ac:spMkLst>
            <pc:docMk/>
            <pc:sldMk cId="1762910173" sldId="457"/>
            <ac:spMk id="4" creationId="{1FB2CD11-2558-E92D-1B87-02C922DDB39D}"/>
          </ac:spMkLst>
        </pc:spChg>
        <pc:spChg chg="del mod">
          <ac:chgData name="Yasmine Maya Kamili" userId="S::yasmine.maya.kamili@fr.ey.com::68d894e5-b043-43cf-86b4-a2bc4ad2f87e" providerId="AD" clId="Web-{1F445A64-A900-A249-74D9-C9A3F8F42F3C}" dt="2023-06-29T18:56:29.818" v="21"/>
          <ac:spMkLst>
            <pc:docMk/>
            <pc:sldMk cId="1762910173" sldId="457"/>
            <ac:spMk id="13" creationId="{BB68E4F5-C12E-4BAE-A075-6D9F5C6593BE}"/>
          </ac:spMkLst>
        </pc:spChg>
        <pc:grpChg chg="del">
          <ac:chgData name="Yasmine Maya Kamili" userId="S::yasmine.maya.kamili@fr.ey.com::68d894e5-b043-43cf-86b4-a2bc4ad2f87e" providerId="AD" clId="Web-{1F445A64-A900-A249-74D9-C9A3F8F42F3C}" dt="2023-06-29T18:56:29.818" v="21"/>
          <ac:grpSpMkLst>
            <pc:docMk/>
            <pc:sldMk cId="1762910173" sldId="457"/>
            <ac:grpSpMk id="10" creationId="{3090A564-0988-43D4-ACB0-E794EE89608B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3080-663E-4F24-829C-696911CB4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943C7-8492-4B91-B4A4-2F7BF0C76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5344-CF28-4754-BFFB-59890D22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35B57-FFC9-4AFF-81A1-16135D64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D323B-DEBB-4BA0-B395-10FAC899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93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4F22-7288-4AF4-B99C-04420BB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89D09-1C38-4F78-BC98-EB9F04AAF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C1CAF-389B-4661-A03D-A314F0E0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39204-4BE5-4A5E-87A4-C3F29F09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B177-D5AC-46B6-9FAC-48545411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10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117533-9C1C-42E9-BF30-4711FFE5A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02B2B-3DB1-4F4C-9D25-749AD1121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DADE0-92D9-4F7A-8DB5-F36FC165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497AD-85B3-4EA4-91D2-71030AA1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E5D8-8CAD-4694-9CED-0FA3E021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3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40E44-3929-436A-8261-928C1943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BF85-BE83-4813-B82D-6F37E128A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0DD85-1ECA-4C93-92B4-8C8EFEDB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D85F2-1CE8-4EFE-B960-C960A559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06A34-D35D-4008-B4B1-A477435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1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EC6B-F8D4-4D1C-B005-9D5089B4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8B7D3-4EFD-4245-B735-2460A6966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3CADC-D4EB-4D37-9B60-2D781B89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F60D8-C1C4-46A9-A446-9A43A7D6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EA56-2C09-49E9-9880-1349A2D1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31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B297-329F-44B4-8F40-36C78EF6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F70C7-A4BB-4938-ACA3-110B11F6D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5A4BA-1D4B-491F-96A0-E5B35910D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B1C49-0C5D-461C-BA08-E4E58455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0CED4-7EF0-4412-9743-01BBA386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58864-8170-4790-B3C1-4CFF43BD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40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2F10-9D17-41BE-BD40-5FF893B6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8BC1B-35C2-4516-8F61-6D77C9AE2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A2ABD-0755-4652-BF42-2ADDF81AD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3CB53-4D06-47E5-8E7F-EBFDCFA92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A706C-D5AE-4B6F-B67F-69AE2CCC1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5A3A5-89AC-407F-8264-28BB4942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8E5C3-61F4-4F9D-BCBE-88281FC4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23B2A-A4B2-4681-BE5B-07BFEF5B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83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7C86-FB49-45BF-AAB8-0AC2E2D6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BCD3E-872B-441B-9D9C-6CFA4400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07768-B4A3-467D-909C-D5EDEAF6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866AF-599E-439A-9CB9-6B84844C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75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CFD02-1CED-4A76-BBC0-B7E8705C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C028E-330C-423D-8325-1411ACE9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464D-A5AA-4835-AB1D-D5474694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42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AC70-2453-4EB4-BC6F-811DC90B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DD938-DF25-4BC2-A46B-E931A74EC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6065C-3FC9-468D-A1AA-E02D6569E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711AF-2878-4CF0-A978-B227FEF5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9DE5E-C604-4BA8-82EF-E8A02C6F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D0C31-01C6-4512-9CF4-80A59DD9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56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C061-6F5D-49D3-A984-687E0338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D1268-3272-4BCB-BC62-D1E15A241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A4A3B-0416-4720-8D37-410DC983D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AA64B-A4A6-4BDD-81B7-B767FDAF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0F218-BADF-4147-A111-9BD83C83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83382-7477-4F4D-9FFB-F60F2E57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2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C5EDE5-6372-418C-8BBD-20D8F1B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3797F-01E2-4D1A-86FA-DC0291514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80D-3BDC-4DF5-823E-65E9DFE60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FC4B2-6FB8-4FEE-8038-2470207B1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71001-D50D-4024-B05B-327A2178C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07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image" Target="../media/image12.png"/><Relationship Id="rId4" Type="http://schemas.openxmlformats.org/officeDocument/2006/relationships/tags" Target="../tags/tag66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82.xml"/><Relationship Id="rId7" Type="http://schemas.openxmlformats.org/officeDocument/2006/relationships/image" Target="../media/image15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image" Target="../media/image31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9.xml"/><Relationship Id="rId7" Type="http://schemas.openxmlformats.org/officeDocument/2006/relationships/image" Target="../media/image32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09.xml"/><Relationship Id="rId7" Type="http://schemas.openxmlformats.org/officeDocument/2006/relationships/image" Target="../media/image42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22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7" Type="http://schemas.openxmlformats.org/officeDocument/2006/relationships/image" Target="../media/image45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46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7" Type="http://schemas.openxmlformats.org/officeDocument/2006/relationships/image" Target="../media/image47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7" Type="http://schemas.openxmlformats.org/officeDocument/2006/relationships/image" Target="../media/image48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4.xml"/><Relationship Id="rId4" Type="http://schemas.openxmlformats.org/officeDocument/2006/relationships/tags" Target="../tags/tag2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7" Type="http://schemas.openxmlformats.org/officeDocument/2006/relationships/image" Target="../media/image49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10" Type="http://schemas.openxmlformats.org/officeDocument/2006/relationships/image" Target="../media/image52.png"/><Relationship Id="rId4" Type="http://schemas.openxmlformats.org/officeDocument/2006/relationships/tags" Target="../tags/tag270.xml"/><Relationship Id="rId9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7" Type="http://schemas.openxmlformats.org/officeDocument/2006/relationships/image" Target="../media/image53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9.xml"/><Relationship Id="rId4" Type="http://schemas.openxmlformats.org/officeDocument/2006/relationships/tags" Target="../tags/tag27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7" Type="http://schemas.openxmlformats.org/officeDocument/2006/relationships/image" Target="../media/image54.pn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4.xml"/><Relationship Id="rId4" Type="http://schemas.openxmlformats.org/officeDocument/2006/relationships/tags" Target="../tags/tag28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87.xml"/><Relationship Id="rId7" Type="http://schemas.openxmlformats.org/officeDocument/2006/relationships/image" Target="../media/image55.pn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9.xml"/><Relationship Id="rId4" Type="http://schemas.openxmlformats.org/officeDocument/2006/relationships/tags" Target="../tags/tag28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340.xml"/><Relationship Id="rId7" Type="http://schemas.openxmlformats.org/officeDocument/2006/relationships/image" Target="../media/image66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2.xml"/><Relationship Id="rId4" Type="http://schemas.openxmlformats.org/officeDocument/2006/relationships/tags" Target="../tags/tag3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7" Type="http://schemas.openxmlformats.org/officeDocument/2006/relationships/image" Target="../media/image68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362.xml"/><Relationship Id="rId7" Type="http://schemas.openxmlformats.org/officeDocument/2006/relationships/image" Target="../media/image72.pn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4.xml"/><Relationship Id="rId4" Type="http://schemas.openxmlformats.org/officeDocument/2006/relationships/tags" Target="../tags/tag36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5AFD8B-B561-41BC-8ACC-A485554D7EE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4970" y="2968216"/>
            <a:ext cx="837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>
                <a:solidFill>
                  <a:schemeClr val="bg1"/>
                </a:solidFill>
              </a:rPr>
              <a:t>Guide Paramètres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15AD3-8BF3-4F06-8864-CDAE80809C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5848251" y="2005109"/>
            <a:ext cx="145913" cy="3645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E6EBD870-3363-4B6C-B700-DAD1D2AE4AA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27" y="1748152"/>
            <a:ext cx="1831759" cy="1119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95FCF-DF89-42FC-B142-1FEC5496484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34968" y="4081251"/>
            <a:ext cx="837247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Version octobre 2023</a:t>
            </a:r>
          </a:p>
        </p:txBody>
      </p:sp>
    </p:spTree>
    <p:extLst>
      <p:ext uri="{BB962C8B-B14F-4D97-AF65-F5344CB8AC3E}">
        <p14:creationId xmlns:p14="http://schemas.microsoft.com/office/powerpoint/2010/main" val="3912447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Enrôlement à partir du compte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63666" cy="6872501"/>
            <a:chOff x="9587144" y="-14501"/>
            <a:chExt cx="26636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63666" cy="6872493"/>
              <a:chOff x="9615997" y="61021"/>
              <a:chExt cx="26636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15997" y="1814811"/>
                <a:ext cx="2663666" cy="30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enrôler un membre de sa famille à partir de son compte ?</a:t>
                </a:r>
                <a:r>
                  <a:rPr lang="fr-FR" b="1">
                    <a:solidFill>
                      <a:srgbClr val="A05BB6"/>
                    </a:solidFill>
                    <a:latin typeface="Calibri" panose="020F0502020204030204"/>
                  </a:rPr>
                  <a:t> </a:t>
                </a: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doit</a:t>
                </a:r>
                <a:r>
                  <a:rPr lang="fr-FR" sz="1500">
                    <a:latin typeface="Calibri" panose="020F0502020204030204"/>
                  </a:rPr>
                  <a:t> ensuite</a:t>
                </a: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</a:t>
                </a:r>
                <a:r>
                  <a:rPr lang="fr-FR" sz="1500">
                    <a:latin typeface="Calibri" panose="020F0502020204030204"/>
                  </a:rPr>
                  <a:t> </a:t>
                </a:r>
                <a:endParaRPr lang="fr-FR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Sélectionner un ou plusieurs profils à enrôler</a:t>
                </a:r>
                <a:r>
                  <a:rPr lang="fr-FR" sz="1500">
                    <a:latin typeface="Calibri" panose="020F0502020204030204"/>
                  </a:rPr>
                  <a:t> </a:t>
                </a:r>
                <a:endParaRPr lang="fr-FR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Cocher la case pour certifier être représentant légal</a:t>
                </a:r>
                <a:r>
                  <a:rPr lang="fr-FR" sz="1500">
                    <a:latin typeface="Calibri" panose="020F0502020204030204"/>
                  </a:rPr>
                  <a:t> </a:t>
                </a:r>
                <a:endParaRPr lang="fr-FR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 Ajouter »</a:t>
                </a:r>
                <a:endParaRPr lang="fr-FR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1FFB44-7622-434D-829E-F5DF0AE5A4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4782" y="342776"/>
            <a:ext cx="8062435" cy="61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Enrôlement à partir du compte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71381" y="1485674"/>
                <a:ext cx="2434280" cy="4246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Affichage d’un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encart informatif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dans le cas où certains profils ont été clôturés avec une </a:t>
                </a:r>
                <a:r>
                  <a:rPr lang="fr-FR" b="1">
                    <a:solidFill>
                      <a:srgbClr val="A05BB6"/>
                    </a:solidFill>
                    <a:latin typeface="Calibri" panose="020F0502020204030204"/>
                  </a:rPr>
                  <a:t>demande de suppression des données</a:t>
                </a:r>
                <a:r>
                  <a:rPr lang="fr-FR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et que celle-ci n’a </a:t>
                </a:r>
                <a:r>
                  <a:rPr lang="fr-FR" b="1">
                    <a:solidFill>
                      <a:srgbClr val="A05BB6"/>
                    </a:solidFill>
                    <a:latin typeface="Calibri" panose="020F0502020204030204"/>
                  </a:rPr>
                  <a:t>pas encore été traitée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b="1">
                  <a:solidFill>
                    <a:srgbClr val="A05BB6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500">
                    <a:latin typeface="Calibri" panose="020F0502020204030204"/>
                  </a:rPr>
                  <a:t>Si l’usager réactive alors un profil dans ce cas là, alors la </a:t>
                </a:r>
                <a:r>
                  <a:rPr lang="fr-FR" sz="1500" b="1">
                    <a:solidFill>
                      <a:srgbClr val="A05BB6"/>
                    </a:solidFill>
                    <a:latin typeface="Calibri" panose="020F0502020204030204"/>
                  </a:rPr>
                  <a:t>demande de suppression sera annulée </a:t>
                </a:r>
                <a:endPara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A05B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CDB47A8-931B-47C4-92B6-AB2B3B6F4B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37488" y="1617328"/>
            <a:ext cx="7575320" cy="362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55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Enrôlement à partir du compte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802215" y="2858775"/>
                <a:ext cx="2365562" cy="1735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 l’usager n’a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pas d’enfant (ayant droit mineur) rattaché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 les</a:t>
                </a:r>
                <a:r>
                  <a:rPr kumimoji="0" lang="fr-FR" sz="1800" b="1" i="0" u="none" strike="noStrike" kern="1200" cap="none" spc="0" normalizeH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déjà tous enrôlé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alors l’écran suivant s’affiche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77F891B-D15A-4E1F-B369-30C0109CF88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4500" y="782059"/>
            <a:ext cx="8470208" cy="52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9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Enrôlement à partir du compte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815929" y="1848503"/>
                <a:ext cx="2365562" cy="3378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Arrivé sur l’écran de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confirmation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l’usager peut visualiser les profils qui ont pu être activés et ceux pour qui cela n’a pas fonctionné.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profils qui ont été activés sont cliquables, et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redirigent l’usager vers la page d’accueil de l’enfant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0C5FF8-CEA5-4847-866F-FE921EFC2D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62740" y="499088"/>
            <a:ext cx="5365157" cy="3080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26F8C9-98D7-4029-8291-ABF1A6F240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60243" y="2377400"/>
            <a:ext cx="5060462" cy="3372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F36E6C-4DE4-4A09-BB2E-9A511259E7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84586" y="3905713"/>
            <a:ext cx="4272238" cy="24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1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Header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Gérer une demande d’accès d’un 2</a:t>
            </a:r>
            <a:r>
              <a:rPr kumimoji="0" lang="fr-FR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nd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représentant légal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58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Gérer une demande d’accès d’un 2</a:t>
              </a:r>
              <a:r>
                <a:rPr kumimoji="0" lang="fr-FR" sz="1050" b="0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</a:t>
              </a: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RL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63666" cy="6872501"/>
            <a:chOff x="9587144" y="-14501"/>
            <a:chExt cx="26636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63666" cy="6872493"/>
              <a:chOff x="9615997" y="61021"/>
              <a:chExt cx="26636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15997" y="732296"/>
                <a:ext cx="2663666" cy="5935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accepter ou refuser une demande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 partage du profil d’un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Enfant en tant que 2</a:t>
                </a:r>
                <a:r>
                  <a:rPr kumimoji="0" lang="fr-FR" sz="1800" b="1" i="0" u="none" strike="noStrike" kern="1200" cap="none" spc="0" normalizeH="0" baseline="3000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fr-FR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responsable légal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?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 Invitation en attente » dans le header de Mon espace santé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Quelles sont les conditions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pour accepter ou refuser une invitation ?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 parent ouvrant droit principal de l’enfant doit avoir envoyé une invitation à l’usager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doit être représentant légal de l’enfant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a reçu une notification par e-mail suite à l’envoi de l’invitation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7D73AC-2865-4715-B71F-A414B5E582E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5349" y="279266"/>
            <a:ext cx="8219487" cy="62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8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Gérer une demande d’accès d’un 2</a:t>
              </a:r>
              <a:r>
                <a:rPr kumimoji="0" lang="fr-FR" sz="1050" b="0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</a:t>
              </a: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RL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843677" y="2533391"/>
                <a:ext cx="2261984" cy="20090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peut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visualiser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toutes les invitations d’accès et choisir de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refuser ou d’accepter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l’invitation pour chacun des profils</a:t>
                </a: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656AA1-3B72-40A2-A12E-97128D7723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2054" y="470309"/>
            <a:ext cx="8491306" cy="59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Gérer une demande d’accès d’un 2</a:t>
              </a:r>
              <a:r>
                <a:rPr kumimoji="0" lang="fr-FR" sz="1050" b="0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</a:t>
              </a: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RL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97113" y="621474"/>
                <a:ext cx="2261984" cy="5661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Une fois que l’usager a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accepté ou refusé une invitation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pour un profil, il visualise un écran de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confirmation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Que peut-il faire ensuite ?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S’il a </a:t>
                </a:r>
                <a:r>
                  <a:rPr kumimoji="0" lang="fr-F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accepté</a:t>
                </a: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l’invitation alors il peut consulter le profil de l’enfant et être redirigé vers l’écran d’accueil de l’espace de l’enfant ou alors gérer une autre invitation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S’il a </a:t>
                </a:r>
                <a:r>
                  <a:rPr kumimoji="0" lang="fr-F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refusé</a:t>
                </a: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l’invitation alors il peut revenir à l’accueil de son espace ou gérer une autre invitation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BCBDA9-B531-4801-B493-6D2858C34C2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2983" y="228601"/>
            <a:ext cx="6281692" cy="3926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79038E-A1AA-4127-A8CA-1DE444B443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08277" y="2678596"/>
            <a:ext cx="6200775" cy="38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7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Gérer une demande d’accès d’un 2</a:t>
              </a:r>
              <a:r>
                <a:rPr kumimoji="0" lang="fr-FR" sz="1050" b="0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</a:t>
              </a: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RL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91888" y="2533391"/>
                <a:ext cx="2261984" cy="20090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Une fois que l’usager a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accepté une invitation d’accès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 profil d’un enfant, ce dernier apparaît alors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dans le header du 2</a:t>
                </a:r>
                <a:r>
                  <a:rPr kumimoji="0" lang="fr-FR" sz="18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RL</a:t>
                </a: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D5F707-C06D-46CF-A29D-24A7CB38E8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9784" y="458896"/>
            <a:ext cx="7750728" cy="59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10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prstClr val="white"/>
                </a:solidFill>
                <a:latin typeface="Calibri (Body)"/>
              </a:rPr>
              <a:t>Paramètres</a:t>
            </a: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Informations de connexion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5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285DA7-7F73-49D3-9DB6-6361E18B3152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3124269" y="3228148"/>
            <a:ext cx="0" cy="1265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254DA4-1887-4A0E-BEE0-5246A612D6B7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4626102" y="3228148"/>
            <a:ext cx="0" cy="1265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F80C98-9468-475A-B10D-6126BACDA7EA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6127935" y="3218348"/>
            <a:ext cx="0" cy="1265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807635-9EA8-42F7-88FC-4FEFE0D6DCF9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7629768" y="3228148"/>
            <a:ext cx="0" cy="1265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3ED1B53-2525-48F4-B996-95AB0743A0E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9131601" y="3228148"/>
            <a:ext cx="0" cy="1265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230F135-55EC-4AF1-9E2D-1166F43C3380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10633433" y="3218348"/>
            <a:ext cx="0" cy="1265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8EF1B8-3E6B-4622-B76F-1787A82ECBD4}"/>
              </a:ext>
            </a:extLst>
          </p:cNvPr>
          <p:cNvCxnSpPr>
            <a:cxnSpLocks/>
            <a:endCxn id="29" idx="0"/>
          </p:cNvCxnSpPr>
          <p:nvPr>
            <p:custDataLst>
              <p:tags r:id="rId7"/>
            </p:custDataLst>
          </p:nvPr>
        </p:nvCxnSpPr>
        <p:spPr>
          <a:xfrm>
            <a:off x="1641833" y="3228148"/>
            <a:ext cx="0" cy="1265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35D54B-438A-425F-8AC1-67EC011A0CB1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896669" y="783405"/>
            <a:ext cx="252919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98892E2-EADB-47FB-B98F-DA75FC4D091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62205" y="1143178"/>
            <a:ext cx="1102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u="sng">
                <a:solidFill>
                  <a:schemeClr val="bg1"/>
                </a:solidFill>
              </a:rPr>
              <a:t>Quel est l’objectif de la page Paramètres de Mon espace santé 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>
                <a:solidFill>
                  <a:schemeClr val="bg1"/>
                </a:solidFill>
              </a:rPr>
              <a:t>L’objectif principal de cette page est de permettre à l’utilisateur de gérer Mon espace santé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>
                <a:solidFill>
                  <a:schemeClr val="bg1"/>
                </a:solidFill>
              </a:rPr>
              <a:t>Cette page est composée de 6 parties : les infos personnelles, la confidentialité, les notifications e-mail, le partage du profil, l’historique d’accès et la clôture de Mon espace santé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B3239A-C6C9-4D87-B69D-D6840CD44A0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75833" y="4493176"/>
            <a:ext cx="1332000" cy="1512000"/>
          </a:xfrm>
          <a:prstGeom prst="rect">
            <a:avLst/>
          </a:prstGeom>
          <a:solidFill>
            <a:srgbClr val="F0B32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Ajouter / Modifier les coordonnées de contact et le mot de passe de connexion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B469B5-1C1C-4E75-9948-721726B7C18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012001" y="4493176"/>
            <a:ext cx="1332000" cy="1512000"/>
          </a:xfrm>
          <a:prstGeom prst="rect">
            <a:avLst/>
          </a:prstGeom>
          <a:solidFill>
            <a:srgbClr val="F0B323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Visualiser l’historique d’accès et demander le téléchargement de mes données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63BAE9-4BDB-4C90-9C3B-988BF5BAD06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521043" y="4493177"/>
            <a:ext cx="1332000" cy="1512000"/>
          </a:xfrm>
          <a:prstGeom prst="rect">
            <a:avLst/>
          </a:prstGeom>
          <a:solidFill>
            <a:srgbClr val="E11A8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Clôturer mon profil </a:t>
            </a:r>
            <a:br>
              <a:rPr lang="fr-FR" sz="1400">
                <a:solidFill>
                  <a:schemeClr val="bg1"/>
                </a:solidFill>
              </a:rPr>
            </a:br>
            <a:r>
              <a:rPr lang="fr-FR" sz="1400">
                <a:solidFill>
                  <a:schemeClr val="bg1"/>
                </a:solidFill>
              </a:rPr>
              <a:t>Mon espace santé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E0C6DE-5EBE-490F-88D5-54EEBAD3F32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88839" y="333906"/>
            <a:ext cx="209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Présentation 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3DE10205-3A47-4D8C-AE73-F6C256C74D7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484875" y="4493176"/>
            <a:ext cx="1332000" cy="1512000"/>
          </a:xfrm>
          <a:prstGeom prst="rect">
            <a:avLst/>
          </a:prstGeom>
          <a:solidFill>
            <a:srgbClr val="E11A8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Gérer la confidentialité de Mon espace santé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6C6BCF-3313-491B-AFAC-65C95F1C178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44017" y="3577202"/>
            <a:ext cx="10357063" cy="537034"/>
          </a:xfrm>
          <a:prstGeom prst="rect">
            <a:avLst/>
          </a:prstGeom>
          <a:solidFill>
            <a:srgbClr val="0C44A0"/>
          </a:solidFill>
          <a:ln w="15875">
            <a:solidFill>
              <a:schemeClr val="bg1"/>
            </a:solidFill>
          </a:ln>
        </p:spPr>
        <p:txBody>
          <a:bodyPr wrap="square" tIns="144000" bIns="144000" rtlCol="0">
            <a:spAutoFit/>
          </a:bodyPr>
          <a:lstStyle/>
          <a:p>
            <a:pPr algn="ctr"/>
            <a:r>
              <a:rPr lang="fr-FR" sz="1600">
                <a:solidFill>
                  <a:schemeClr val="bg1"/>
                </a:solidFill>
              </a:rPr>
              <a:t>La partie Paramètres de Mon espace santé permet de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24C2AB-314B-48A9-8C34-F3AF0FA5376C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896669" y="2691114"/>
            <a:ext cx="10357064" cy="537034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tIns="144000" bIns="144000" rtlCol="0">
            <a:spAutoFit/>
          </a:bodyPr>
          <a:lstStyle/>
          <a:p>
            <a:r>
              <a:rPr lang="fr-FR" sz="1600">
                <a:solidFill>
                  <a:srgbClr val="0C44A0"/>
                </a:solidFill>
              </a:rPr>
              <a:t>La page « Paramètres » est accessible à partir de votre profil en haut à droite en cliquant sur « Paramètres »</a:t>
            </a: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AF3DEF55-1385-46BF-82D5-BF1502E3145C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993917" y="4493177"/>
            <a:ext cx="1332000" cy="1512000"/>
          </a:xfrm>
          <a:prstGeom prst="rect">
            <a:avLst/>
          </a:prstGeom>
          <a:solidFill>
            <a:srgbClr val="A05BB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Gérer les préférences de notifications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E1E5CF-9331-449B-B2B1-018F65B2DFE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5502959" y="4493177"/>
            <a:ext cx="1332000" cy="1512000"/>
          </a:xfrm>
          <a:prstGeom prst="rect">
            <a:avLst/>
          </a:prstGeom>
          <a:solidFill>
            <a:srgbClr val="07CBA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Partager le profil d’un enfant (ayant droit mineur) avec un 2</a:t>
            </a:r>
            <a:r>
              <a:rPr lang="fr-FR" sz="1400" baseline="30000">
                <a:solidFill>
                  <a:schemeClr val="bg1"/>
                </a:solidFill>
              </a:rPr>
              <a:t>nd</a:t>
            </a:r>
            <a:r>
              <a:rPr lang="fr-FR" sz="1400">
                <a:solidFill>
                  <a:schemeClr val="bg1"/>
                </a:solidFill>
              </a:rPr>
              <a:t> représentant légal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708043-75AB-4671-8156-B5646EB531E2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030087" y="4493177"/>
            <a:ext cx="1332000" cy="1512000"/>
          </a:xfrm>
          <a:prstGeom prst="rect">
            <a:avLst/>
          </a:prstGeom>
          <a:solidFill>
            <a:srgbClr val="A05BB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Activer un nouveau profil à partir du compte</a:t>
            </a:r>
          </a:p>
        </p:txBody>
      </p:sp>
    </p:spTree>
    <p:extLst>
      <p:ext uri="{BB962C8B-B14F-4D97-AF65-F5344CB8AC3E}">
        <p14:creationId xmlns:p14="http://schemas.microsoft.com/office/powerpoint/2010/main" val="3467511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Informations de connexion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76378" y="762736"/>
                <a:ext cx="2493003" cy="5479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 page Informations de connexion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permet de gérer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</a:t>
                </a:r>
                <a:r>
                  <a:rPr kumimoji="0" lang="fr-F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identifiants :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lang="fr-FR" sz="1200">
                    <a:latin typeface="Calibri" panose="020F0502020204030204"/>
                  </a:rPr>
                  <a:t>Visualisation de l’identifiant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kumimoji="0" lang="fr-FR" sz="120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Visualisation et modification du mot de passe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</a:t>
                </a:r>
                <a:r>
                  <a:rPr kumimoji="0" lang="fr-FR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coordonnées de contact :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lang="fr-FR" sz="1200">
                    <a:latin typeface="Calibri" panose="020F0502020204030204"/>
                  </a:rPr>
                  <a:t>Visualisation et modification de l’adresse e-mail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kumimoji="0" lang="fr-FR" sz="120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Visualisation et modification du numéro de téléphone mobile</a:t>
                </a:r>
                <a:endPara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La </a:t>
                </a:r>
                <a:r>
                  <a:rPr lang="fr-FR" sz="1400" b="1">
                    <a:solidFill>
                      <a:srgbClr val="04765E"/>
                    </a:solidFill>
                    <a:latin typeface="Calibri" panose="020F0502020204030204"/>
                  </a:rPr>
                  <a:t>connexion sur l’application mobile </a:t>
                </a: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: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lang="fr-FR" sz="1200">
                    <a:latin typeface="Calibri" panose="020F0502020204030204"/>
                  </a:rPr>
                  <a:t>Visualisation du nombre d’appareils associés à Mon espace santé pour la connexion </a:t>
                </a:r>
                <a:endPara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2249686-C90F-4C35-B020-634F67CFDD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1214" y="293614"/>
            <a:ext cx="4925183" cy="61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4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prstClr val="white"/>
                </a:solidFill>
                <a:latin typeface="Calibri (Body)"/>
              </a:rPr>
              <a:t>Paramètres</a:t>
            </a: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Modification du mot de passe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32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du mot de passe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79147" y="2168117"/>
                <a:ext cx="2274889" cy="2739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mot de passe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le lien « Modifier » à droite du bloc « Mot de passe » sur la page d’informations personnelles 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7F7CD-9862-4197-9E12-AE330D8D5EA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1214" y="293614"/>
            <a:ext cx="4925183" cy="61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65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du mot de passe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343967"/>
                <a:ext cx="2274889" cy="3378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mot de passe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Renseigner les 3 champs suivants :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Le mot de passe actuel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 nouveau mot de passe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Confirmer le mot de passe</a:t>
                </a:r>
              </a:p>
              <a:p>
                <a:pPr lvl="1">
                  <a:defRPr/>
                </a:pPr>
                <a:endParaRPr lang="fr-FR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E2EF1C-4111-4CA6-8FD3-26084A8EB3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1303" y="807387"/>
            <a:ext cx="7607691" cy="53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2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Modification de l’adresse e-mail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0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de l’adresse e-mail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79147" y="2168117"/>
                <a:ext cx="2274889" cy="2739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adresse e-mail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le lien « Modifier » à droite du bloc « Adresse e-mail » sur la page d’informations personnelles 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70A7C91-5F40-4362-8CF5-DE9E506157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1214" y="293614"/>
            <a:ext cx="4925183" cy="61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98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de l’adresse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955041"/>
                <a:ext cx="2274889" cy="1887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adresse e-mail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L’usager doit saisir sa nouvelle adresse-email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3D56CB-BD27-4533-94CD-96BE37303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46" y="883447"/>
            <a:ext cx="8260947" cy="51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30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de l’adresse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955041"/>
                <a:ext cx="2274889" cy="316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adresse e-mail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Un code OTP est envoyé à la nouvelle adresse e-mail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L’usager doit ensuite saisir ce code OTP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fr-FR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Il peut demander à recevoir à nouveau un code si besoin. 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D7996C-BC19-421E-B799-C9F681E0203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2385" y="883447"/>
            <a:ext cx="8260947" cy="51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7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de l’adresse e-mail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955041"/>
                <a:ext cx="2274889" cy="2100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adresse e-mail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Un écran de confirmation est ensuite affiché 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EC4DFD4-6DAB-4EBD-B349-530EF2C4F9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2606" y="870329"/>
            <a:ext cx="8187744" cy="51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43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Modification du numéro de téléphone mobile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5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908DD6-26E7-4183-89E1-244038E9C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(Body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EF506-382F-4199-A784-FFCC73A3CC1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405161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Calibri (Body)"/>
              </a:rPr>
              <a:t>Header</a:t>
            </a:r>
          </a:p>
          <a:p>
            <a:endParaRPr lang="fr-FR" sz="3200">
              <a:solidFill>
                <a:schemeClr val="bg1"/>
              </a:solidFill>
              <a:latin typeface="Calibri (Body)"/>
            </a:endParaRPr>
          </a:p>
          <a:p>
            <a:endParaRPr lang="fr-FR" sz="3200">
              <a:solidFill>
                <a:schemeClr val="bg1"/>
              </a:solidFill>
              <a:latin typeface="Calibri (Body)"/>
            </a:endParaRPr>
          </a:p>
          <a:p>
            <a:r>
              <a:rPr lang="fr-FR" sz="3200" b="1">
                <a:solidFill>
                  <a:schemeClr val="bg1"/>
                </a:solidFill>
                <a:latin typeface="Calibri (Body)"/>
              </a:rPr>
              <a:t>Accès aux paramètres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FCF93305-4C16-4D01-8FC2-53BD2518A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8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du numéro de téléphone mobile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79147" y="2168117"/>
                <a:ext cx="2274889" cy="30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numéro de téléphone mobile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le lien « Modifier » à droite du bloc « Numéro de téléphone mobile » sur la page d’informations personnelles 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63A2A38-B02B-44A6-9EF9-B81209D62C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1214" y="293614"/>
            <a:ext cx="4925183" cy="61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61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du numéro de téléphone mobile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955041"/>
                <a:ext cx="2274889" cy="2374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numéro de téléphone mobile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doit saisir son nouveau numéro de téléphone mobile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F76AAA-A25B-4D77-88B2-AD39B595C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46" y="846934"/>
            <a:ext cx="8377806" cy="52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8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du numéro de téléphone mobile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955041"/>
                <a:ext cx="2274889" cy="3439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numéro de téléphone mobile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 code OTP est envoyé au nouveau numéro de téléphone mobile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doit ensuite saisir ce code OTP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Il peut demander à recevoir à nouveau un code si besoin. 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E55B73-BC5E-4A3A-A900-161FD79FC1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6245" y="846934"/>
            <a:ext cx="8377806" cy="52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14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Modification du numéro de téléphone mobile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955041"/>
                <a:ext cx="2274889" cy="2374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modifier son numéro de téléphone mobile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depuis ses paramètres 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Un écran de confirmation est ensuite affiché 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91914A4-DFCF-4E0D-911D-0A5CDAACFC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7249" y="877890"/>
            <a:ext cx="8163549" cy="51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25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Connexion via l’application mobile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Connexion sur l’application mobile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746854"/>
                <a:ext cx="2274889" cy="3439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a la possibilité de </a:t>
                </a:r>
                <a:r>
                  <a:rPr kumimoji="0" lang="fr-FR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visualiser le nombre d’appareils</a:t>
                </a:r>
                <a:r>
                  <a:rPr kumimoji="0" lang="fr-FR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associés via biométrie.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dissocier les appareils </a:t>
                </a:r>
                <a:r>
                  <a:rPr lang="fr-FR" b="1">
                    <a:solidFill>
                      <a:prstClr val="black"/>
                    </a:solidFill>
                    <a:latin typeface="Calibri" panose="020F0502020204030204"/>
                  </a:rPr>
                  <a:t>associés via biométrie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le bouton « Dissocier mes appareils »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6781B3-49EF-4EBA-AE81-908F8B2763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76376" y="293614"/>
            <a:ext cx="4734857" cy="61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Connexion sur l’application mobile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85435" y="1609877"/>
                <a:ext cx="2274889" cy="3713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Affichage d’une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pop-in de confirmation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pour dissocier tous les appareils.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400">
                    <a:solidFill>
                      <a:prstClr val="black"/>
                    </a:solidFill>
                    <a:latin typeface="Calibri" panose="020F0502020204030204"/>
                  </a:rPr>
                  <a:t>L’usager peut alors : </a:t>
                </a:r>
                <a:endParaRPr kumimoji="0" lang="fr-FR" sz="1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Cliquer sur « </a:t>
                </a:r>
                <a:r>
                  <a:rPr lang="fr-FR" sz="1400" b="1">
                    <a:solidFill>
                      <a:srgbClr val="04765E"/>
                    </a:solidFill>
                    <a:latin typeface="Calibri" panose="020F0502020204030204"/>
                  </a:rPr>
                  <a:t>Annuler</a:t>
                </a: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 » pour refermer la pop-in et revenir sur l’écran d’Identifiants de connexion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</a:t>
                </a: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« </a:t>
                </a:r>
                <a:r>
                  <a:rPr lang="fr-FR" sz="1400" b="1">
                    <a:solidFill>
                      <a:srgbClr val="04765E"/>
                    </a:solidFill>
                    <a:latin typeface="Calibri" panose="020F0502020204030204"/>
                  </a:rPr>
                  <a:t>Dissocier mes appareils </a:t>
                </a: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» pour confirmer son choix </a:t>
                </a: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E406BBA-981F-47B3-A916-8F2057CFB1A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08261" y="1750738"/>
            <a:ext cx="6032715" cy="34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0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Connexion sur l’application mobile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824818" y="1787624"/>
                <a:ext cx="2196124" cy="359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b="1">
                    <a:solidFill>
                      <a:prstClr val="black"/>
                    </a:solidFill>
                    <a:latin typeface="Calibri" panose="020F0502020204030204"/>
                  </a:rPr>
                  <a:t>Une fois que l’usager confirme son choix de révoquer tous ses appareils, alors il est </a:t>
                </a:r>
                <a:r>
                  <a:rPr lang="fr-FR" sz="1600" b="1">
                    <a:solidFill>
                      <a:srgbClr val="04765E"/>
                    </a:solidFill>
                    <a:latin typeface="Calibri" panose="020F0502020204030204"/>
                  </a:rPr>
                  <a:t>redirigé vers l’écran d’informations de connexion</a:t>
                </a:r>
                <a:r>
                  <a:rPr lang="fr-FR" sz="1600" b="1">
                    <a:solidFill>
                      <a:prstClr val="black"/>
                    </a:solidFill>
                    <a:latin typeface="Calibri" panose="020F0502020204030204"/>
                  </a:rPr>
                  <a:t> où il visualise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600" b="1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Une </a:t>
                </a:r>
                <a:r>
                  <a:rPr lang="fr-FR" sz="1400" b="1">
                    <a:solidFill>
                      <a:srgbClr val="04765E"/>
                    </a:solidFill>
                    <a:latin typeface="Calibri" panose="020F0502020204030204"/>
                  </a:rPr>
                  <a:t>snack-bar</a:t>
                </a: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de confirmation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400" b="1">
                    <a:solidFill>
                      <a:srgbClr val="04765E"/>
                    </a:solidFill>
                  </a:rPr>
                  <a:t>Aucun appareil </a:t>
                </a:r>
                <a:r>
                  <a:rPr lang="fr-FR" sz="14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n’est désormais associé via biométrie </a:t>
                </a:r>
              </a:p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12369D-5262-4D92-BB83-3E433DEF19F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568696" y="293614"/>
            <a:ext cx="4750218" cy="6160440"/>
            <a:chOff x="2568696" y="293614"/>
            <a:chExt cx="4750218" cy="61604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8D1C08-0A2B-4F1B-BB32-AA8876C4F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696" y="293614"/>
              <a:ext cx="4750218" cy="616044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376066-37E2-4FDC-BABC-36C1670C055A}"/>
                </a:ext>
              </a:extLst>
            </p:cNvPr>
            <p:cNvSpPr/>
            <p:nvPr/>
          </p:nvSpPr>
          <p:spPr>
            <a:xfrm>
              <a:off x="4510940" y="5821960"/>
              <a:ext cx="1442906" cy="276836"/>
            </a:xfrm>
            <a:prstGeom prst="rect">
              <a:avLst/>
            </a:prstGeom>
            <a:solidFill>
              <a:srgbClr val="F9F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35017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Notifications e-mail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70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1"/>
            <a:ext cx="2663666" cy="6872501"/>
            <a:chOff x="9587144" y="-14501"/>
            <a:chExt cx="2663666" cy="6872501"/>
          </a:xfrm>
          <a:solidFill>
            <a:srgbClr val="FFE5F6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63666" cy="6872493"/>
              <a:chOff x="9615997" y="61021"/>
              <a:chExt cx="26636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15997" y="856935"/>
                <a:ext cx="2663666" cy="54791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accéder aux préférences de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Notifications e-mail </a:t>
                </a:r>
                <a:r>
                  <a:rPr lang="fr-FR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?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 Paramètres » dans le header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la rubrique « Notifications e-mail » dans le menu à gauche de la page des paramètres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actions possibles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sont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Visualiser les préférences de notifications liées à l’arrivée d’un nouveau message et l’ajout/modification/suppression d’un document sur Mon espace santé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Modifier les préférences de notifications en les activant ou les désactivant 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1F903D-7C3B-40B4-9C17-AC61F224788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Notifications e-mail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4225CE-1E83-466E-9F9D-C2283BED44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7919" y="848440"/>
            <a:ext cx="8155839" cy="51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9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55E269-684F-4C28-8B2A-87DA37A5A1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26469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AA4EB3-003D-422E-8EED-77978963378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" y="-2"/>
            <a:ext cx="264692" cy="6858002"/>
            <a:chOff x="1" y="-2"/>
            <a:chExt cx="264692" cy="68580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9B0F2B-8842-4031-BC93-F514C91A09F6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C76B8-4211-4ADE-81E7-1DA466C62DD3}"/>
                </a:ext>
              </a:extLst>
            </p:cNvPr>
            <p:cNvSpPr txBox="1"/>
            <p:nvPr/>
          </p:nvSpPr>
          <p:spPr>
            <a:xfrm rot="16200000">
              <a:off x="-3296653" y="3302041"/>
              <a:ext cx="68580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Page d’accueil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2ADBBC4-3B03-4610-BB36-F533E4F45C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F10DF-7970-47EC-AAE5-656F4BDCF22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587144" y="-14504"/>
            <a:ext cx="2613766" cy="6872504"/>
            <a:chOff x="9587144" y="-14504"/>
            <a:chExt cx="2613766" cy="68725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338B92-A0A0-4DB0-AE5B-BC4F6E783BF9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A68B2AC-68EF-466E-93A2-7FCA06861F73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1"/>
              <a:chOff x="9615997" y="61018"/>
              <a:chExt cx="2613766" cy="679698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4C8A11-0EE0-47C3-864C-2C771348DB7F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5C678-6B8E-4B11-B14E-30CA532CA320}"/>
                  </a:ext>
                </a:extLst>
              </p:cNvPr>
              <p:cNvSpPr txBox="1"/>
              <p:nvPr/>
            </p:nvSpPr>
            <p:spPr>
              <a:xfrm>
                <a:off x="9729338" y="1848511"/>
                <a:ext cx="2387084" cy="28460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>
                    <a:solidFill>
                      <a:srgbClr val="BB890D"/>
                    </a:solidFill>
                  </a:rPr>
                  <a:t>Comment accéder à la page Paramètres ?</a:t>
                </a:r>
              </a:p>
              <a:p>
                <a:pPr algn="ctr"/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5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À partir du profil (Prénom Nom) en haut à droite de l’écran, il faut ensuite cliquer sur « Paramètres »</a:t>
                </a:r>
                <a:endParaRPr lang="fr-FR" sz="15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fr-FR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E80A10-3718-4BC0-B6D0-130D588A2C3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4"/>
          <a:stretch/>
        </p:blipFill>
        <p:spPr>
          <a:xfrm>
            <a:off x="1844404" y="439231"/>
            <a:ext cx="5825357" cy="6051536"/>
          </a:xfrm>
          <a:prstGeom prst="rect">
            <a:avLst/>
          </a:prstGeom>
        </p:spPr>
      </p:pic>
      <p:sp>
        <p:nvSpPr>
          <p:cNvPr id="2" name="Rectangle à coins arrondis 1"/>
          <p:cNvSpPr/>
          <p:nvPr>
            <p:custDataLst>
              <p:tags r:id="rId6"/>
            </p:custDataLst>
          </p:nvPr>
        </p:nvSpPr>
        <p:spPr>
          <a:xfrm>
            <a:off x="6581775" y="477331"/>
            <a:ext cx="895350" cy="313244"/>
          </a:xfrm>
          <a:prstGeom prst="roundRect">
            <a:avLst/>
          </a:prstGeom>
          <a:noFill/>
          <a:ln w="28575">
            <a:solidFill>
              <a:srgbClr val="E11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105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Partage du profil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0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1"/>
            <a:ext cx="2663666" cy="6872501"/>
            <a:chOff x="9587144" y="-14501"/>
            <a:chExt cx="26636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63666" cy="6872493"/>
              <a:chOff x="9615997" y="61021"/>
              <a:chExt cx="26636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15997" y="732296"/>
                <a:ext cx="2663666" cy="5753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envoyer une invitation de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partage du profil d’un enfant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à un 2</a:t>
                </a:r>
                <a:r>
                  <a:rPr kumimoji="0" lang="fr-FR" sz="1800" b="1" i="0" u="none" strike="noStrike" kern="1200" cap="none" spc="0" normalizeH="0" baseline="3000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représentant légal</a:t>
                </a:r>
                <a:r>
                  <a:rPr lang="fr-FR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?</a:t>
                </a: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 Paramètres » dans le header de l’espace de l’enfant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la rubrique « Partage du profil» dans le menu à gauche de la page des paramètres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actions possibles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sont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Visualiser le ou les deux représentants légaux ayant accès au profil Mon espace santé de l’enfant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Partager l’accès au profil de l’enfant à un 2</a:t>
                </a:r>
                <a:r>
                  <a:rPr kumimoji="0" lang="fr-FR" sz="14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représentant légal ayant un profil Mon espace santé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BC2975-DC6A-4024-8116-C4E03E81850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5834" y="790255"/>
            <a:ext cx="8420100" cy="52625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8EDE6-7879-4587-BAC8-71D87AC0382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33D87F-E4D6-47FE-91C8-7DA6EE4C5787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43BCE0-C352-4730-970B-8420DE5E4CE0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Partage du profil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016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C9AA3E-CA92-499A-A889-71CD007E8A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26469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63666" cy="6872501"/>
            <a:chOff x="9587144" y="-14501"/>
            <a:chExt cx="26636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63666" cy="6872493"/>
              <a:chOff x="9615997" y="61021"/>
              <a:chExt cx="26636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15997" y="732296"/>
                <a:ext cx="2663666" cy="5753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envoyer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une invitation à un 2</a:t>
                </a:r>
                <a:r>
                  <a:rPr kumimoji="0" lang="fr-FR" sz="18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représentant légal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Renseigner le </a:t>
                </a:r>
                <a:r>
                  <a:rPr kumimoji="0" lang="fr-F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nom, prénom, date de naissance et numéro de sécurité sociale</a:t>
                </a: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du 2</a:t>
                </a:r>
                <a:r>
                  <a:rPr kumimoji="0" lang="fr-FR" sz="14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représentant légal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Cocher la case de déclaration de représentant légal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 Partager l’accès au profil »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conditions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476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pour partager l’accès au profil d’un AD sont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Une invitation de partage n’a pas encore été envoyée et/ou acceptée par un 2</a:t>
                </a:r>
                <a:r>
                  <a:rPr kumimoji="0" lang="fr-FR" sz="14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représentant légal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 second représentant légal doit avoir un profil Mon espace santé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575F58-123B-44BE-A261-C14A65F3B1E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-3296654" y="3283695"/>
            <a:ext cx="6858002" cy="261610"/>
          </a:xfrm>
          <a:prstGeom prst="rect">
            <a:avLst/>
          </a:prstGeom>
          <a:solidFill>
            <a:srgbClr val="EDDFF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Partage du profil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6F89B-DF6A-4C00-ADDB-E7460587260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2217" y="616877"/>
            <a:ext cx="8045863" cy="56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44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40099" y="1193893"/>
                <a:ext cx="2365562" cy="47181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Page de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confirmation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 la demande de partage a bien été envoyée, alors l’usager visualise une page de confirmation et une notification est envoyée au 2</a:t>
                </a:r>
                <a:r>
                  <a:rPr kumimoji="0" lang="fr-FR" sz="14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représentant légal afin qu’il accepte ou refuse l’invitation dans un délai d’un mois.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Page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d’erreur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 la demande n’a pas pu être envoyée, une page d’erreur s’affiche et redirige l’usager vers l’accueil du profil Mon espace santé de l’enfant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42908F-2AC2-49FB-8C92-AC740F121D6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4374" y="396477"/>
            <a:ext cx="5187318" cy="3242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799AC-CEDB-438A-8C0A-3F241D805C2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24275" y="2886076"/>
            <a:ext cx="5720718" cy="3575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3D5ACD-1832-46C8-9582-2B60C587E28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16200000">
            <a:off x="-3296654" y="3283695"/>
            <a:ext cx="6858002" cy="261610"/>
          </a:xfrm>
          <a:prstGeom prst="rect">
            <a:avLst/>
          </a:prstGeom>
          <a:solidFill>
            <a:srgbClr val="EDDFF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Partage du profil</a:t>
            </a:r>
          </a:p>
        </p:txBody>
      </p:sp>
    </p:spTree>
    <p:extLst>
      <p:ext uri="{BB962C8B-B14F-4D97-AF65-F5344CB8AC3E}">
        <p14:creationId xmlns:p14="http://schemas.microsoft.com/office/powerpoint/2010/main" val="3593750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40099" y="2013635"/>
                <a:ext cx="2365562" cy="289175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peut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visualiser la demande de partage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 cours</a:t>
                </a: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 une demande de partage a déjà été envoyée et que l’usager a pas encore accepté ou refusé l’invitation, alors l’usager peut visualiser la demande de partage en cours et ne peut pas envoyer une autre invitation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F90FF-8E07-4646-94FF-6B60992812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53116" y="582791"/>
            <a:ext cx="8186846" cy="56924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64FA58-5FAE-4C6E-AA13-CEB4721756F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-3296654" y="3283695"/>
            <a:ext cx="6858002" cy="261610"/>
          </a:xfrm>
          <a:prstGeom prst="rect">
            <a:avLst/>
          </a:prstGeom>
          <a:solidFill>
            <a:srgbClr val="EDDFF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Partage du profil</a:t>
            </a:r>
          </a:p>
        </p:txBody>
      </p:sp>
    </p:spTree>
    <p:extLst>
      <p:ext uri="{BB962C8B-B14F-4D97-AF65-F5344CB8AC3E}">
        <p14:creationId xmlns:p14="http://schemas.microsoft.com/office/powerpoint/2010/main" val="1306875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74096" y="2462181"/>
                <a:ext cx="2365562" cy="200900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Une fois que le 2</a:t>
                </a:r>
                <a:r>
                  <a:rPr kumimoji="0" lang="fr-FR" sz="1800" b="1" i="0" u="none" strike="noStrike" kern="1200" cap="none" spc="0" normalizeH="0" baseline="3000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nd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représentant légal a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accepté l’invitation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alors on le visualisera comme représentant légal dans le profil de l’enfant</a:t>
                </a: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A0C8FA-B0EE-417B-B0DB-CF9F54D4BE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1433" y="657190"/>
            <a:ext cx="8664018" cy="5543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8B7C06-31DC-424B-9D0C-9EF3F1263D9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-3296654" y="3283695"/>
            <a:ext cx="6858002" cy="261610"/>
          </a:xfrm>
          <a:prstGeom prst="rect">
            <a:avLst/>
          </a:prstGeom>
          <a:solidFill>
            <a:srgbClr val="EDDFF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Partage du profil</a:t>
            </a:r>
          </a:p>
        </p:txBody>
      </p:sp>
    </p:spTree>
    <p:extLst>
      <p:ext uri="{BB962C8B-B14F-4D97-AF65-F5344CB8AC3E}">
        <p14:creationId xmlns:p14="http://schemas.microsoft.com/office/powerpoint/2010/main" val="3909711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799FC-61AF-453F-8D98-9085E5FE12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69276-BE7A-4993-BDFD-7A1C800462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397948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Historique d’activité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99C48E65-0B6D-485B-A07D-5D8A9DC95D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4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Historique d’activité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18F1A-7141-405D-AB07-3F41FCA784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0"/>
            <a:ext cx="2613766" cy="6872504"/>
            <a:chOff x="9587144" y="-14504"/>
            <a:chExt cx="2613766" cy="68725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EAA141-DB3E-4497-9AA0-855A76ADB28C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36B99-38A0-403D-8D50-DD24F966347E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1"/>
              <a:chOff x="9615997" y="61018"/>
              <a:chExt cx="2613766" cy="67969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822604-58FF-4648-AC97-F08E524A67F6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B5FF39-7A67-4936-9800-1CD3A18A0C77}"/>
                  </a:ext>
                </a:extLst>
              </p:cNvPr>
              <p:cNvSpPr txBox="1"/>
              <p:nvPr/>
            </p:nvSpPr>
            <p:spPr>
              <a:xfrm>
                <a:off x="9729338" y="2163825"/>
                <a:ext cx="2387084" cy="26482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accéder à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0B32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l’Historique d’activité </a:t>
                </a:r>
                <a:r>
                  <a:rPr lang="fr-FR" sz="16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Accéder aux paramètres depuis le header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Cliquer sur la rubrique « Historique et données » 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Cliquer sur le sous-menu « Historique d’activité »</a:t>
                </a: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F713D66-1F57-4DCF-BE7B-A3C9993A9D3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37100" y="513861"/>
            <a:ext cx="7593916" cy="59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01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Historique d’activité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18F1A-7141-405D-AB07-3F41FCA784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7237" y="4"/>
            <a:ext cx="2673579" cy="6876172"/>
            <a:chOff x="9535466" y="-14500"/>
            <a:chExt cx="2673579" cy="687617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EAA141-DB3E-4497-9AA0-855A76ADB28C}"/>
                </a:ext>
              </a:extLst>
            </p:cNvPr>
            <p:cNvSpPr/>
            <p:nvPr/>
          </p:nvSpPr>
          <p:spPr>
            <a:xfrm>
              <a:off x="9565373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36B99-38A0-403D-8D50-DD24F966347E}"/>
                </a:ext>
              </a:extLst>
            </p:cNvPr>
            <p:cNvGrpSpPr/>
            <p:nvPr/>
          </p:nvGrpSpPr>
          <p:grpSpPr>
            <a:xfrm>
              <a:off x="9535466" y="-10834"/>
              <a:ext cx="2673579" cy="6872506"/>
              <a:chOff x="9564319" y="64648"/>
              <a:chExt cx="2673579" cy="67969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822604-58FF-4648-AC97-F08E524A67F6}"/>
                  </a:ext>
                </a:extLst>
              </p:cNvPr>
              <p:cNvSpPr/>
              <p:nvPr/>
            </p:nvSpPr>
            <p:spPr>
              <a:xfrm>
                <a:off x="9605236" y="6464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B5FF39-7A67-4936-9800-1CD3A18A0C77}"/>
                  </a:ext>
                </a:extLst>
              </p:cNvPr>
              <p:cNvSpPr txBox="1"/>
              <p:nvPr/>
            </p:nvSpPr>
            <p:spPr>
              <a:xfrm>
                <a:off x="9564319" y="678228"/>
                <a:ext cx="2673579" cy="56312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B32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actions possibles</a:t>
                </a:r>
                <a:r>
                  <a:rPr lang="fr-FR" sz="1600" b="1" dirty="0">
                    <a:solidFill>
                      <a:srgbClr val="F0B323"/>
                    </a:solidFill>
                    <a:latin typeface="Calibri" panose="020F0502020204030204"/>
                  </a:rPr>
                  <a:t> 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0B323"/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sont :</a:t>
                </a:r>
                <a:r>
                  <a:rPr lang="fr-F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 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cs typeface="Calibri" panose="020F0502020204030204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Visualiser les activités effectuées par les professionnels de santé </a:t>
                </a:r>
                <a:r>
                  <a:rPr lang="fr-FR" sz="1500" dirty="0">
                    <a:latin typeface="Calibri" panose="020F0502020204030204"/>
                  </a:rPr>
                  <a:t>dans l'onglet "Mes professionnels de santé" et celles effectuées par l'usager dans "Mes activités" avec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les informations suivantes:</a:t>
                </a:r>
                <a:r>
                  <a:rPr lang="fr-FR" sz="1500" dirty="0">
                    <a:latin typeface="Calibri" panose="020F0502020204030204"/>
                  </a:rPr>
                  <a:t> </a:t>
                </a:r>
                <a:endParaRPr lang="fr-FR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500" dirty="0">
                    <a:latin typeface="Calibri" panose="020F0502020204030204"/>
                    <a:cs typeface="Calibri"/>
                  </a:rPr>
                  <a:t>Date et heure de l'action 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500" dirty="0">
                    <a:solidFill>
                      <a:srgbClr val="000000"/>
                    </a:solidFill>
                    <a:latin typeface="Calibri" panose="020F0502020204030204"/>
                    <a:cs typeface="Calibri"/>
                  </a:rPr>
                  <a:t>Nom de la personne ayant effectuée l'action 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500" dirty="0">
                    <a:solidFill>
                      <a:srgbClr val="000000"/>
                    </a:solidFill>
                    <a:latin typeface="Calibri" panose="020F0502020204030204"/>
                    <a:cs typeface="Calibri"/>
                  </a:rPr>
                  <a:t>Nom de l'action</a:t>
                </a:r>
              </a:p>
              <a:p>
                <a:pPr marL="285750" indent="-285750">
                  <a:buFont typeface="Wingdings"/>
                  <a:buChar char="§"/>
                  <a:defRPr/>
                </a:pPr>
                <a:r>
                  <a:rPr lang="fr-FR" sz="1500" b="1" dirty="0">
                    <a:solidFill>
                      <a:srgbClr val="E11A81"/>
                    </a:solidFill>
                    <a:latin typeface="Calibri" panose="020F0502020204030204"/>
                    <a:cs typeface="Calibri" panose="020F0502020204030204"/>
                  </a:rPr>
                  <a:t>NOUVEAU </a:t>
                </a:r>
                <a:r>
                  <a:rPr lang="fr-FR" sz="1500" dirty="0">
                    <a:solidFill>
                      <a:srgbClr val="E11A81"/>
                    </a:solidFill>
                    <a:latin typeface="Calibri" panose="020F0502020204030204"/>
                    <a:cs typeface="Calibri" panose="020F0502020204030204"/>
                  </a:rPr>
                  <a:t>: dans la vue simplifiée, les actions sont regroupées entre elles par mois et par auteur.</a:t>
                </a:r>
                <a:endParaRPr lang="fr-FR" sz="1500" i="0" u="none" strike="noStrike" kern="1200" cap="none" spc="0" normalizeH="0" baseline="0" noProof="0" dirty="0">
                  <a:ln>
                    <a:noFill/>
                  </a:ln>
                  <a:solidFill>
                    <a:srgbClr val="E11A81"/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742950" lvl="1" indent="-285750" algn="ctr">
                  <a:buFont typeface="Wingdings" panose="05000000000000000000" pitchFamily="2" charset="2"/>
                  <a:buChar char="§"/>
                  <a:defRPr/>
                </a:pPr>
                <a:endParaRPr lang="fr-FR" sz="1500">
                  <a:latin typeface="Calibri" panose="020F0502020204030204"/>
                  <a:cs typeface="Calibri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98463D-8C5C-D7F0-FE3E-8EB1BF00D1D3}"/>
              </a:ext>
            </a:extLst>
          </p:cNvPr>
          <p:cNvSpPr txBox="1"/>
          <p:nvPr/>
        </p:nvSpPr>
        <p:spPr>
          <a:xfrm>
            <a:off x="1392620" y="540625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ea typeface="Calibri"/>
                <a:cs typeface="Calibri"/>
              </a:rPr>
              <a:t>Onglet "Mes professionnels de santé"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E3E56-5C1D-4859-3E60-91E301F6750C}"/>
              </a:ext>
            </a:extLst>
          </p:cNvPr>
          <p:cNvSpPr txBox="1"/>
          <p:nvPr/>
        </p:nvSpPr>
        <p:spPr>
          <a:xfrm>
            <a:off x="5925206" y="5452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ea typeface="Calibri"/>
                <a:cs typeface="Calibri"/>
              </a:rPr>
              <a:t>Onglet "Mes activités"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C9823-6D00-773A-39E8-6744F6A1C0A9}"/>
              </a:ext>
            </a:extLst>
          </p:cNvPr>
          <p:cNvSpPr txBox="1"/>
          <p:nvPr/>
        </p:nvSpPr>
        <p:spPr>
          <a:xfrm>
            <a:off x="3716337" y="636957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rgbClr val="E11A81"/>
                </a:solidFill>
                <a:cs typeface="Calibri"/>
              </a:rPr>
              <a:t>Vue Simplifiée</a:t>
            </a:r>
            <a:r>
              <a:rPr lang="fr-FR" b="1" dirty="0">
                <a:solidFill>
                  <a:srgbClr val="E11A81"/>
                </a:solidFill>
                <a:cs typeface="Calibri"/>
              </a:rPr>
              <a:t> </a:t>
            </a:r>
          </a:p>
        </p:txBody>
      </p:sp>
      <p:sp>
        <p:nvSpPr>
          <p:cNvPr id="6" name="ZoneTexte 14">
            <a:extLst>
              <a:ext uri="{FF2B5EF4-FFF2-40B4-BE49-F238E27FC236}">
                <a16:creationId xmlns:a16="http://schemas.microsoft.com/office/drawing/2014/main" id="{1338CA9D-B4EF-B303-D43A-7B068E7C4B70}"/>
              </a:ext>
            </a:extLst>
          </p:cNvPr>
          <p:cNvSpPr txBox="1"/>
          <p:nvPr/>
        </p:nvSpPr>
        <p:spPr>
          <a:xfrm>
            <a:off x="10378516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3777073-70FF-D5FC-BE36-C682E62E9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65" y="188356"/>
            <a:ext cx="4150783" cy="5221869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81C8D158-D9A5-FE7D-6204-6D6AD0740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234" y="950357"/>
            <a:ext cx="4150783" cy="52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70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Historique d’activité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18F1A-7141-405D-AB07-3F41FCA784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4"/>
            <a:ext cx="2696589" cy="6876172"/>
            <a:chOff x="9565373" y="-14500"/>
            <a:chExt cx="2696589" cy="687617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EAA141-DB3E-4497-9AA0-855A76ADB28C}"/>
                </a:ext>
              </a:extLst>
            </p:cNvPr>
            <p:cNvSpPr/>
            <p:nvPr/>
          </p:nvSpPr>
          <p:spPr>
            <a:xfrm>
              <a:off x="9565373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36B99-38A0-403D-8D50-DD24F966347E}"/>
                </a:ext>
              </a:extLst>
            </p:cNvPr>
            <p:cNvGrpSpPr/>
            <p:nvPr/>
          </p:nvGrpSpPr>
          <p:grpSpPr>
            <a:xfrm>
              <a:off x="9576383" y="-10834"/>
              <a:ext cx="2685579" cy="6872506"/>
              <a:chOff x="9605236" y="64648"/>
              <a:chExt cx="2685579" cy="67969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822604-58FF-4648-AC97-F08E524A67F6}"/>
                  </a:ext>
                </a:extLst>
              </p:cNvPr>
              <p:cNvSpPr/>
              <p:nvPr/>
            </p:nvSpPr>
            <p:spPr>
              <a:xfrm>
                <a:off x="9605236" y="6464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B5FF39-7A67-4936-9800-1CD3A18A0C77}"/>
                  </a:ext>
                </a:extLst>
              </p:cNvPr>
              <p:cNvSpPr txBox="1"/>
              <p:nvPr/>
            </p:nvSpPr>
            <p:spPr>
              <a:xfrm>
                <a:off x="9617236" y="751497"/>
                <a:ext cx="2673579" cy="56312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B32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actions possibles</a:t>
                </a:r>
                <a:r>
                  <a:rPr lang="fr-FR" sz="1600" b="1" dirty="0">
                    <a:solidFill>
                      <a:srgbClr val="F0B323"/>
                    </a:solidFill>
                    <a:latin typeface="Calibri" panose="020F0502020204030204"/>
                  </a:rPr>
                  <a:t> 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0B323"/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sont :</a:t>
                </a:r>
                <a:r>
                  <a:rPr lang="fr-F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 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cs typeface="Calibri" panose="020F0502020204030204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Visualiser les activités effectuées par les professionnels de santé </a:t>
                </a:r>
                <a:r>
                  <a:rPr lang="fr-FR" sz="1500" dirty="0">
                    <a:latin typeface="Calibri" panose="020F0502020204030204"/>
                  </a:rPr>
                  <a:t>dans l'onglet "Mes professionnels de santé" et celles effectuées par l'usager dans "Mes activités" avec</a:t>
                </a:r>
                <a:r>
                  <a:rPr kumimoji="0" lang="fr-FR" sz="15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les informations suivantes:</a:t>
                </a:r>
                <a:r>
                  <a:rPr lang="fr-FR" sz="1500" dirty="0">
                    <a:latin typeface="Calibri" panose="020F0502020204030204"/>
                  </a:rPr>
                  <a:t> </a:t>
                </a:r>
                <a:endParaRPr lang="fr-FR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500" dirty="0">
                    <a:latin typeface="Calibri" panose="020F0502020204030204"/>
                    <a:cs typeface="Calibri"/>
                  </a:rPr>
                  <a:t>Date et heure de l'action 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500" dirty="0">
                    <a:solidFill>
                      <a:srgbClr val="000000"/>
                    </a:solidFill>
                    <a:latin typeface="Calibri" panose="020F0502020204030204"/>
                    <a:cs typeface="Calibri"/>
                  </a:rPr>
                  <a:t>Nom de la personne ayant effectuée l'action 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500" dirty="0">
                    <a:solidFill>
                      <a:srgbClr val="000000"/>
                    </a:solidFill>
                    <a:latin typeface="Calibri" panose="020F0502020204030204"/>
                    <a:cs typeface="Calibri"/>
                  </a:rPr>
                  <a:t>Nom de l'action</a:t>
                </a:r>
              </a:p>
              <a:p>
                <a:pPr marL="285750" indent="-285750">
                  <a:buFont typeface="Wingdings"/>
                  <a:buChar char="§"/>
                  <a:defRPr/>
                </a:pPr>
                <a:r>
                  <a:rPr lang="fr-FR" sz="1500" b="1" dirty="0">
                    <a:solidFill>
                      <a:srgbClr val="E11A81"/>
                    </a:solidFill>
                    <a:latin typeface="Calibri" panose="020F0502020204030204"/>
                    <a:cs typeface="Calibri" panose="020F0502020204030204"/>
                  </a:rPr>
                  <a:t>NOUVEAU</a:t>
                </a:r>
                <a:r>
                  <a:rPr lang="fr-FR" sz="1500" dirty="0">
                    <a:solidFill>
                      <a:srgbClr val="E11A81"/>
                    </a:solidFill>
                    <a:latin typeface="Calibri" panose="020F0502020204030204"/>
                    <a:cs typeface="Calibri" panose="020F0502020204030204"/>
                  </a:rPr>
                  <a:t> :  Dans la vue détaillée, les actions sont retranscrites de manière chronologique. </a:t>
                </a:r>
                <a:endParaRPr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11A81"/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742950" lvl="1" indent="-285750" algn="ctr">
                  <a:buFont typeface="Wingdings" panose="05000000000000000000" pitchFamily="2" charset="2"/>
                  <a:buChar char="§"/>
                  <a:defRPr/>
                </a:pPr>
                <a:endParaRPr lang="fr-FR" sz="1500">
                  <a:latin typeface="Calibri" panose="020F0502020204030204"/>
                  <a:cs typeface="Calibri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98463D-8C5C-D7F0-FE3E-8EB1BF00D1D3}"/>
              </a:ext>
            </a:extLst>
          </p:cNvPr>
          <p:cNvSpPr txBox="1"/>
          <p:nvPr/>
        </p:nvSpPr>
        <p:spPr>
          <a:xfrm>
            <a:off x="1392620" y="540625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ea typeface="Calibri"/>
                <a:cs typeface="Calibri"/>
              </a:rPr>
              <a:t>Onglet "Mes professionnels de santé"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E3E56-5C1D-4859-3E60-91E301F6750C}"/>
              </a:ext>
            </a:extLst>
          </p:cNvPr>
          <p:cNvSpPr txBox="1"/>
          <p:nvPr/>
        </p:nvSpPr>
        <p:spPr>
          <a:xfrm>
            <a:off x="5925206" y="5452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ea typeface="Calibri"/>
                <a:cs typeface="Calibri"/>
              </a:rPr>
              <a:t>Onglet "Mes activités"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977FF-8CB6-BC89-4A07-BA92B0C33191}"/>
              </a:ext>
            </a:extLst>
          </p:cNvPr>
          <p:cNvSpPr txBox="1"/>
          <p:nvPr/>
        </p:nvSpPr>
        <p:spPr>
          <a:xfrm>
            <a:off x="3716337" y="636957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rgbClr val="E11A81"/>
                </a:solidFill>
                <a:cs typeface="Calibri"/>
              </a:rPr>
              <a:t>Vue Détaillée</a:t>
            </a:r>
            <a:r>
              <a:rPr lang="fr-FR" b="1" dirty="0">
                <a:solidFill>
                  <a:schemeClr val="bg1"/>
                </a:solidFill>
                <a:cs typeface="Calibri"/>
              </a:rPr>
              <a:t> </a:t>
            </a:r>
          </a:p>
        </p:txBody>
      </p:sp>
      <p:sp>
        <p:nvSpPr>
          <p:cNvPr id="9" name="ZoneTexte 14">
            <a:extLst>
              <a:ext uri="{FF2B5EF4-FFF2-40B4-BE49-F238E27FC236}">
                <a16:creationId xmlns:a16="http://schemas.microsoft.com/office/drawing/2014/main" id="{FE4D1E7D-32CE-ED7D-5B1D-AFB615F03C4D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chemeClr val="bg1"/>
                </a:solidFill>
              </a:rPr>
              <a:t>Nouveau</a:t>
            </a: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E86F706-BEC7-C924-F46F-77441FF34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6" y="198941"/>
            <a:ext cx="4182532" cy="5211285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F7360AF4-DD34-DE9C-6C49-624912A9A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650" y="1003274"/>
            <a:ext cx="4182532" cy="52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1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799FC-61AF-453F-8D98-9085E5FE12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69276-BE7A-4993-BDFD-7A1C800462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397948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Header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Je consulte mon identité INS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99C48E65-0B6D-485B-A07D-5D8A9DC95D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96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Historique d’activité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18F1A-7141-405D-AB07-3F41FCA784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0886"/>
            <a:ext cx="2613766" cy="6872505"/>
            <a:chOff x="9587144" y="-14504"/>
            <a:chExt cx="2613766" cy="687250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EAA141-DB3E-4497-9AA0-855A76ADB28C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36B99-38A0-403D-8D50-DD24F966347E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5"/>
              <a:chOff x="9615997" y="61018"/>
              <a:chExt cx="2613766" cy="67969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822604-58FF-4648-AC97-F08E524A67F6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B5FF39-7A67-4936-9800-1CD3A18A0C77}"/>
                  </a:ext>
                </a:extLst>
              </p:cNvPr>
              <p:cNvSpPr txBox="1"/>
              <p:nvPr/>
            </p:nvSpPr>
            <p:spPr>
              <a:xfrm>
                <a:off x="9740566" y="2135393"/>
                <a:ext cx="2364627" cy="2891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B32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actions possibles </a:t>
                </a:r>
                <a:r>
                  <a:rPr lang="fr-FR" sz="1600" b="1" dirty="0">
                    <a:solidFill>
                      <a:srgbClr val="F0B323"/>
                    </a:solidFill>
                    <a:latin typeface="Calibri" panose="020F0502020204030204"/>
                  </a:rPr>
                  <a:t>pour la vue simplifiée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0B323"/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sont :</a:t>
                </a:r>
                <a:r>
                  <a:rPr lang="fr-F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 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285750" indent="-285750" algn="ctr">
                  <a:buFont typeface="Arial"/>
                  <a:buChar char="•"/>
                  <a:defRPr/>
                </a:pPr>
                <a:endParaRPr lang="fr-FR" sz="1500">
                  <a:latin typeface="Calibri" panose="020F0502020204030204"/>
                  <a:cs typeface="Calibri"/>
                </a:endParaRPr>
              </a:p>
              <a:p>
                <a:pPr marL="285750" indent="-285750" algn="ctr">
                  <a:buFont typeface="Arial"/>
                  <a:buChar char="•"/>
                  <a:defRPr/>
                </a:pPr>
                <a:endParaRPr lang="fr-FR" sz="1500">
                  <a:latin typeface="Calibri" panose="020F0502020204030204"/>
                  <a:cs typeface="Calibri"/>
                </a:endParaRPr>
              </a:p>
              <a:p>
                <a:pPr algn="ctr">
                  <a:defRPr/>
                </a:pPr>
                <a:r>
                  <a:rPr lang="fr-FR" sz="1500" dirty="0">
                    <a:solidFill>
                      <a:srgbClr val="000000"/>
                    </a:solidFill>
                    <a:latin typeface="Calibri" panose="020F0502020204030204"/>
                    <a:cs typeface="Calibri"/>
                  </a:rPr>
                  <a:t>Dérouler les activités d'un auteur qui ont eu lieu pendant un même mois, pour visualiser le détail de chaque trace</a:t>
                </a:r>
                <a:endParaRPr lang="fr-FR" sz="1500" dirty="0">
                  <a:latin typeface="Calibri" panose="020F0502020204030204"/>
                  <a:cs typeface="Calibri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endParaRPr lang="fr-FR" sz="1500">
                  <a:latin typeface="Calibri" panose="020F0502020204030204"/>
                  <a:cs typeface="Calibri"/>
                </a:endParaRPr>
              </a:p>
            </p:txBody>
          </p:sp>
        </p:grpSp>
      </p:grp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E76640-DC0E-94E0-4D81-3749CBFF4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982" y="2050235"/>
            <a:ext cx="7738533" cy="2683445"/>
          </a:xfrm>
          <a:prstGeom prst="rect">
            <a:avLst/>
          </a:prstGeom>
        </p:spPr>
      </p:pic>
      <p:sp>
        <p:nvSpPr>
          <p:cNvPr id="4" name="Rectangle à coins arrondis 11">
            <a:extLst>
              <a:ext uri="{FF2B5EF4-FFF2-40B4-BE49-F238E27FC236}">
                <a16:creationId xmlns:a16="http://schemas.microsoft.com/office/drawing/2014/main" id="{19F7DAA5-340B-9119-9242-C0B8EC6A701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067567" y="3533766"/>
            <a:ext cx="475745" cy="317503"/>
          </a:xfrm>
          <a:prstGeom prst="roundRect">
            <a:avLst/>
          </a:prstGeom>
          <a:noFill/>
          <a:ln w="28575">
            <a:solidFill>
              <a:srgbClr val="E11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746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Historique d’activité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18F1A-7141-405D-AB07-3F41FCA784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0"/>
            <a:ext cx="2613766" cy="6872504"/>
            <a:chOff x="9587144" y="-14504"/>
            <a:chExt cx="2613766" cy="68725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EAA141-DB3E-4497-9AA0-855A76ADB28C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36B99-38A0-403D-8D50-DD24F966347E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3"/>
              <a:chOff x="9615997" y="61018"/>
              <a:chExt cx="2613766" cy="67969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822604-58FF-4648-AC97-F08E524A67F6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B5FF39-7A67-4936-9800-1CD3A18A0C77}"/>
                  </a:ext>
                </a:extLst>
              </p:cNvPr>
              <p:cNvSpPr txBox="1"/>
              <p:nvPr/>
            </p:nvSpPr>
            <p:spPr>
              <a:xfrm>
                <a:off x="9780218" y="1779248"/>
                <a:ext cx="2285323" cy="3348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B32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actions possibles</a:t>
                </a:r>
                <a:r>
                  <a:rPr lang="fr-FR" sz="1600" b="1" dirty="0">
                    <a:solidFill>
                      <a:srgbClr val="F0B323"/>
                    </a:solidFill>
                    <a:latin typeface="Calibri" panose="020F0502020204030204"/>
                  </a:rPr>
                  <a:t> 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0B323"/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algn="ctr"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sont :</a:t>
                </a:r>
                <a:r>
                  <a:rPr lang="fr-FR" sz="16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 </a:t>
                </a:r>
                <a:endParaRPr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lang="fr-FR" sz="1500" dirty="0">
                    <a:latin typeface="Calibri" panose="020F0502020204030204"/>
                    <a:cs typeface="Calibri"/>
                  </a:rPr>
                  <a:t>Filtrer les activités par auteur et/ou par période à l'aide du CTA "Filtrer" </a:t>
                </a:r>
              </a:p>
              <a:p>
                <a:pPr>
                  <a:defRPr/>
                </a:pPr>
                <a:endParaRPr lang="fr-FR" sz="1500">
                  <a:latin typeface="Calibri" panose="020F0502020204030204"/>
                  <a:ea typeface="Calibri"/>
                  <a:cs typeface="Calibri"/>
                </a:endParaRPr>
              </a:p>
              <a:p>
                <a:pPr algn="r">
                  <a:defRPr/>
                </a:pPr>
                <a:r>
                  <a:rPr lang="fr-FR" sz="1500" i="1" u="sng" dirty="0">
                    <a:latin typeface="Calibri" panose="020F0502020204030204"/>
                    <a:ea typeface="Calibri"/>
                    <a:cs typeface="Calibri"/>
                  </a:rPr>
                  <a:t>Nota Bene</a:t>
                </a:r>
                <a:r>
                  <a:rPr lang="fr-FR" sz="1500" i="1" dirty="0">
                    <a:latin typeface="Calibri" panose="020F0502020204030204"/>
                    <a:ea typeface="Calibri"/>
                    <a:cs typeface="Calibri"/>
                  </a:rPr>
                  <a:t> : L'onglet "Mes services synchronisés" est </a:t>
                </a:r>
                <a:r>
                  <a:rPr lang="en-US" sz="1500" i="1" dirty="0">
                    <a:latin typeface="Calibri" panose="020F0502020204030204"/>
                    <a:ea typeface="Calibri"/>
                    <a:cs typeface="Calibri"/>
                  </a:rPr>
                  <a:t>feature</a:t>
                </a:r>
                <a:r>
                  <a:rPr lang="fr-FR" sz="1500" i="1" dirty="0">
                    <a:latin typeface="Calibri" panose="020F0502020204030204"/>
                    <a:ea typeface="Calibri"/>
                    <a:cs typeface="Calibri"/>
                  </a:rPr>
                  <a:t> flippé en MES.16</a:t>
                </a:r>
                <a:endParaRPr lang="fr-FR" sz="1500" dirty="0">
                  <a:latin typeface="Calibri" panose="020F0502020204030204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619C5A-3085-53B1-D0DA-3DD3865085FA}"/>
              </a:ext>
            </a:extLst>
          </p:cNvPr>
          <p:cNvSpPr txBox="1"/>
          <p:nvPr/>
        </p:nvSpPr>
        <p:spPr>
          <a:xfrm>
            <a:off x="10000422" y="6066614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1500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361E4-3B2E-FC92-66C0-3A7AB11C288D}"/>
              </a:ext>
            </a:extLst>
          </p:cNvPr>
          <p:cNvSpPr txBox="1"/>
          <p:nvPr/>
        </p:nvSpPr>
        <p:spPr>
          <a:xfrm>
            <a:off x="1324011" y="63237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ea typeface="Calibri"/>
                <a:cs typeface="Calibri"/>
              </a:rPr>
              <a:t>Filtre par auteur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C7F22-B48D-8DCB-CC84-EE2C2CF09E4D}"/>
              </a:ext>
            </a:extLst>
          </p:cNvPr>
          <p:cNvSpPr txBox="1"/>
          <p:nvPr/>
        </p:nvSpPr>
        <p:spPr>
          <a:xfrm>
            <a:off x="5811709" y="2083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ea typeface="Calibri"/>
                <a:cs typeface="Calibri"/>
              </a:rPr>
              <a:t>Filtre par période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E9A4590-1E86-7320-6F6A-C6C026F0D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00" y="3597970"/>
            <a:ext cx="7992532" cy="2561892"/>
          </a:xfrm>
          <a:prstGeom prst="rect">
            <a:avLst/>
          </a:prstGeom>
        </p:spPr>
      </p:pic>
      <p:sp>
        <p:nvSpPr>
          <p:cNvPr id="6" name="Rectangle à coins arrondis 11">
            <a:extLst>
              <a:ext uri="{FF2B5EF4-FFF2-40B4-BE49-F238E27FC236}">
                <a16:creationId xmlns:a16="http://schemas.microsoft.com/office/drawing/2014/main" id="{FA6DBC1A-977E-6C8D-7450-C9220FB64CE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82708" y="4697934"/>
            <a:ext cx="1170716" cy="1464030"/>
          </a:xfrm>
          <a:prstGeom prst="roundRect">
            <a:avLst/>
          </a:prstGeom>
          <a:noFill/>
          <a:ln w="28575">
            <a:solidFill>
              <a:srgbClr val="E11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1F71A727-CAE3-C287-BE2D-0C668A7C7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650" y="698328"/>
            <a:ext cx="7124700" cy="2498009"/>
          </a:xfrm>
          <a:prstGeom prst="rect">
            <a:avLst/>
          </a:prstGeom>
        </p:spPr>
      </p:pic>
      <p:sp>
        <p:nvSpPr>
          <p:cNvPr id="7" name="Rectangle à coins arrondis 11">
            <a:extLst>
              <a:ext uri="{FF2B5EF4-FFF2-40B4-BE49-F238E27FC236}">
                <a16:creationId xmlns:a16="http://schemas.microsoft.com/office/drawing/2014/main" id="{EAAB011C-A901-A4EE-93E2-C8F6E012DCA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588466" y="1894526"/>
            <a:ext cx="1424716" cy="1305280"/>
          </a:xfrm>
          <a:prstGeom prst="roundRect">
            <a:avLst/>
          </a:prstGeom>
          <a:noFill/>
          <a:ln w="28575">
            <a:solidFill>
              <a:srgbClr val="E11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893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Historique d’activité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18F1A-7141-405D-AB07-3F41FCA784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0886"/>
            <a:ext cx="2613766" cy="6872505"/>
            <a:chOff x="9587144" y="-14504"/>
            <a:chExt cx="2613766" cy="687250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EAA141-DB3E-4497-9AA0-855A76ADB28C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436B99-38A0-403D-8D50-DD24F966347E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5"/>
              <a:chOff x="9615997" y="61018"/>
              <a:chExt cx="2613766" cy="67969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822604-58FF-4648-AC97-F08E524A67F6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B5FF39-7A67-4936-9800-1CD3A18A0C77}"/>
                  </a:ext>
                </a:extLst>
              </p:cNvPr>
              <p:cNvSpPr txBox="1"/>
              <p:nvPr/>
            </p:nvSpPr>
            <p:spPr>
              <a:xfrm>
                <a:off x="9740566" y="2135393"/>
                <a:ext cx="2364627" cy="3074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600" i="0" u="none" strike="noStrike" kern="1200" cap="none" spc="0" normalizeH="0" baseline="0" noProof="0" dirty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pPr algn="ctr">
                  <a:defRPr/>
                </a:pPr>
                <a:r>
                  <a:rPr lang="fr-FR" sz="1500" dirty="0">
                    <a:latin typeface="Calibri" panose="020F0502020204030204"/>
                    <a:cs typeface="Calibri"/>
                  </a:rPr>
                  <a:t>Dans l'onglet "Mes activités", dans la vue simplifiée, le dépliage des activités pour le dernier mois a lieu automatiquement dans le cas où il n'y a qu'un seul auteur dans ce dernier. Cette fonctionnalité s'applique avant ou après l'utilisation d'un filtre.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  <a:defRPr/>
                </a:pPr>
                <a:endParaRPr lang="fr-FR" sz="1500" dirty="0">
                  <a:latin typeface="Calibri" panose="020F0502020204030204"/>
                  <a:cs typeface="Calibri"/>
                </a:endParaRPr>
              </a:p>
            </p:txBody>
          </p:sp>
        </p:grpSp>
      </p:grpSp>
      <p:sp>
        <p:nvSpPr>
          <p:cNvPr id="4" name="Rectangle à coins arrondis 11">
            <a:extLst>
              <a:ext uri="{FF2B5EF4-FFF2-40B4-BE49-F238E27FC236}">
                <a16:creationId xmlns:a16="http://schemas.microsoft.com/office/drawing/2014/main" id="{19F7DAA5-340B-9119-9242-C0B8EC6A701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10734" y="4168767"/>
            <a:ext cx="475745" cy="317503"/>
          </a:xfrm>
          <a:prstGeom prst="roundRect">
            <a:avLst/>
          </a:prstGeom>
          <a:noFill/>
          <a:ln w="28575">
            <a:solidFill>
              <a:srgbClr val="E11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33B40B6-B7B9-D8DF-9283-CDBA6DB90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982" y="2050235"/>
            <a:ext cx="7738533" cy="26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09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Calibri (Body)"/>
              </a:rPr>
              <a:t>Paramètres</a:t>
            </a:r>
          </a:p>
          <a:p>
            <a:endParaRPr lang="fr-FR" sz="3200">
              <a:solidFill>
                <a:schemeClr val="bg1"/>
              </a:solidFill>
              <a:latin typeface="Calibri (Body)"/>
            </a:endParaRPr>
          </a:p>
          <a:p>
            <a:endParaRPr lang="fr-FR" sz="3200">
              <a:solidFill>
                <a:schemeClr val="bg1"/>
              </a:solidFill>
              <a:latin typeface="Calibri (Body)"/>
            </a:endParaRPr>
          </a:p>
          <a:p>
            <a:r>
              <a:rPr lang="fr-FR" sz="3200" b="1">
                <a:solidFill>
                  <a:schemeClr val="bg1"/>
                </a:solidFill>
                <a:latin typeface="Calibri (Body)"/>
              </a:rPr>
              <a:t>Télécharger les données</a:t>
            </a:r>
          </a:p>
          <a:p>
            <a:endParaRPr lang="fr-FR" sz="3200" b="1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2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F4B90B-DC20-41FC-84EB-2CB97FE58B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  <a:solidFill>
            <a:srgbClr val="FEFBF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4485FA-3D41-47DE-A81E-46EF89B012ED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DACC8-265C-46F4-8F7B-D44F7C9A9540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Demande de téléchargement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B3CAE-47AB-43FF-8486-E499DBE1AF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6E157C-A8BA-43DD-8FFF-909F4838A09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87144" y="-14500"/>
            <a:ext cx="2613766" cy="687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02739-D9AF-4BF6-BE2F-7009E54CF1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76217" y="532530"/>
            <a:ext cx="7369473" cy="57977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E064F4-DFE4-4E9B-B2FE-7E0AB577D1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587144" y="-14501"/>
            <a:ext cx="2613766" cy="6872501"/>
          </a:xfrm>
          <a:prstGeom prst="rect">
            <a:avLst/>
          </a:prstGeom>
          <a:solidFill>
            <a:srgbClr val="F0B323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CB9B8-BDE5-4808-8661-7280F299C0A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811436" y="1405812"/>
            <a:ext cx="2165182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Comment faire une </a:t>
            </a:r>
            <a:r>
              <a:rPr lang="fr-FR" b="1">
                <a:solidFill>
                  <a:srgbClr val="F0B323"/>
                </a:solidFill>
              </a:rPr>
              <a:t>demande de téléchargement des données 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? </a:t>
            </a:r>
          </a:p>
          <a:p>
            <a:pPr algn="ctr"/>
            <a:endParaRPr lang="fr-FR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Cliquer sur « Paramètres » dans le header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Cliquer sur la rubrique « Historique et données » dans le menu à gauche de la page des paramètres </a:t>
            </a:r>
          </a:p>
          <a:p>
            <a:pPr algn="ctr"/>
            <a:endParaRPr lang="fr-FR" b="1">
              <a:solidFill>
                <a:srgbClr val="0476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71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F4B90B-DC20-41FC-84EB-2CB97FE58B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  <a:solidFill>
            <a:srgbClr val="FEFBF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4485FA-3D41-47DE-A81E-46EF89B012ED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DACC8-265C-46F4-8F7B-D44F7C9A9540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Demande de téléchargement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B3CAE-47AB-43FF-8486-E499DBE1AF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A640E-3CB7-4FC5-8F25-884D2E552D2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  <a:solidFill>
            <a:srgbClr val="FEFBF2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6E157C-A8BA-43DD-8FFF-909F4838A099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DEA20C-29CB-4130-922A-6BD3F400290D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CB9B8-BDE5-4808-8661-7280F299C0A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811436" y="2033838"/>
            <a:ext cx="216518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Si une demande de téléchargement n’est pas déjà en cours, l’usager a la possibilité de faire sa demande en cliquant sur </a:t>
            </a:r>
            <a:r>
              <a:rPr lang="fr-FR" b="1">
                <a:solidFill>
                  <a:srgbClr val="F0B323"/>
                </a:solidFill>
              </a:rPr>
              <a:t>« Demander le téléchargement » </a:t>
            </a:r>
            <a:endParaRPr lang="fr-FR" sz="1400">
              <a:solidFill>
                <a:srgbClr val="F0B323"/>
              </a:solidFill>
            </a:endParaRPr>
          </a:p>
          <a:p>
            <a:pPr algn="ctr"/>
            <a:endParaRPr lang="fr-FR" b="1">
              <a:solidFill>
                <a:srgbClr val="04765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03138-6664-4408-A641-9E9CF2446E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4693" y="971463"/>
            <a:ext cx="7840910" cy="49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66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F4B90B-DC20-41FC-84EB-2CB97FE58B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  <a:solidFill>
            <a:srgbClr val="FEFBF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4485FA-3D41-47DE-A81E-46EF89B012ED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DACC8-265C-46F4-8F7B-D44F7C9A9540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Demande de téléchargement hors clôture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B3CAE-47AB-43FF-8486-E499DBE1AF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A640E-3CB7-4FC5-8F25-884D2E552D2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  <a:solidFill>
            <a:srgbClr val="FEFBF2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6E157C-A8BA-43DD-8FFF-909F4838A099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DEA20C-29CB-4130-922A-6BD3F400290D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CB9B8-BDE5-4808-8661-7280F299C0A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811436" y="2126171"/>
            <a:ext cx="216518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Une fois la demande effectuée, l’usager peut </a:t>
            </a:r>
            <a:r>
              <a:rPr lang="fr-FR" b="1">
                <a:solidFill>
                  <a:srgbClr val="F0B323"/>
                </a:solidFill>
              </a:rPr>
              <a:t>visualiser sa demande en cours de traitement 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sur la même page « Télécharger les données »</a:t>
            </a:r>
            <a:endParaRPr lang="fr-FR">
              <a:solidFill>
                <a:srgbClr val="E11A81"/>
              </a:solidFill>
            </a:endParaRPr>
          </a:p>
          <a:p>
            <a:pPr algn="ctr"/>
            <a:endParaRPr lang="fr-FR" sz="2400" b="1">
              <a:solidFill>
                <a:srgbClr val="04765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448E5-40FD-4028-A271-8983414BC42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95469" y="855676"/>
            <a:ext cx="7715076" cy="48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11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F4B90B-DC20-41FC-84EB-2CB97FE58B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  <a:solidFill>
            <a:srgbClr val="FEFBF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4485FA-3D41-47DE-A81E-46EF89B012ED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DACC8-265C-46F4-8F7B-D44F7C9A9540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Demande de téléchargement hors clôture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B3CAE-47AB-43FF-8486-E499DBE1AF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A640E-3CB7-4FC5-8F25-884D2E552D2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  <a:solidFill>
            <a:srgbClr val="FEFBF2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6E157C-A8BA-43DD-8FFF-909F4838A099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DEA20C-29CB-4130-922A-6BD3F400290D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CB9B8-BDE5-4808-8661-7280F299C0A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811436" y="2126171"/>
            <a:ext cx="2165182" cy="29546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Une fois la demande traitée, l’usager peut </a:t>
            </a:r>
            <a:r>
              <a:rPr lang="fr-FR" b="1">
                <a:solidFill>
                  <a:srgbClr val="F0B323"/>
                </a:solidFill>
              </a:rPr>
              <a:t>visualiser les fichiers disponibles 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sur la même page « Télécharger les données » et </a:t>
            </a:r>
            <a:r>
              <a:rPr lang="fr-FR" b="1">
                <a:solidFill>
                  <a:srgbClr val="F0B323"/>
                </a:solidFill>
              </a:rPr>
              <a:t>cliquer sur les liens de téléchargement</a:t>
            </a:r>
            <a:endParaRPr lang="fr-FR">
              <a:solidFill>
                <a:srgbClr val="F0B323"/>
              </a:solidFill>
            </a:endParaRPr>
          </a:p>
          <a:p>
            <a:pPr algn="ctr"/>
            <a:endParaRPr lang="fr-FR" sz="2400" b="1">
              <a:solidFill>
                <a:srgbClr val="04765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37B9AC-C49D-4456-A9EE-FE22FA926D4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93930" y="654957"/>
            <a:ext cx="7715076" cy="56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67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F4B90B-DC20-41FC-84EB-2CB97FE58B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  <a:solidFill>
            <a:srgbClr val="FEFBF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4485FA-3D41-47DE-A81E-46EF89B012ED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DACC8-265C-46F4-8F7B-D44F7C9A9540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Demande de téléchargement hors clôture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B3CAE-47AB-43FF-8486-E499DBE1AF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A640E-3CB7-4FC5-8F25-884D2E552D2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  <a:solidFill>
            <a:srgbClr val="FEFBF2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6E157C-A8BA-43DD-8FFF-909F4838A099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DEA20C-29CB-4130-922A-6BD3F400290D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CB9B8-BDE5-4808-8661-7280F299C0A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811436" y="2142982"/>
            <a:ext cx="2165182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Une fois que l’usager clique sur un des liens de téléchargement, alors un </a:t>
            </a:r>
            <a:r>
              <a:rPr lang="fr-FR" b="1">
                <a:solidFill>
                  <a:srgbClr val="F0B323"/>
                </a:solidFill>
              </a:rPr>
              <a:t>nouvel onglet s’ouvre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 et le </a:t>
            </a:r>
            <a:r>
              <a:rPr lang="fr-FR" b="1">
                <a:solidFill>
                  <a:srgbClr val="F0B323"/>
                </a:solidFill>
              </a:rPr>
              <a:t>téléchargement du fichier ZIP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 correspondant débute. </a:t>
            </a:r>
            <a:endParaRPr lang="fr-FR">
              <a:solidFill>
                <a:srgbClr val="E11A81"/>
              </a:solidFill>
            </a:endParaRPr>
          </a:p>
          <a:p>
            <a:pPr algn="ctr"/>
            <a:endParaRPr lang="fr-FR" sz="2400" b="1">
              <a:solidFill>
                <a:srgbClr val="04765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C9ACE2-AAF5-4A8C-8025-FF3AB51C1AD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93930" y="654958"/>
            <a:ext cx="7715076" cy="56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500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908DD6-26E7-4183-89E1-244038E9C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EF506-382F-4199-A784-FFCC73A3CC1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405161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Masquage/démasquage des informations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FCF93305-4C16-4D01-8FC2-53BD2518A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87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94CE07-52CA-4742-8CDB-EDED83D6A5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b="46615"/>
          <a:stretch/>
        </p:blipFill>
        <p:spPr>
          <a:xfrm>
            <a:off x="2420038" y="324986"/>
            <a:ext cx="5464394" cy="62080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068481-E3F0-4D4A-BD6A-136109C3E4A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4"/>
            <a:ext cx="2613766" cy="6872504"/>
            <a:chOff x="9587144" y="-14504"/>
            <a:chExt cx="2613766" cy="68725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27EA6A-2715-4850-843D-E3AB441F6A82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FDFC9D-9C5A-4F1E-BA24-1976855F396F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1"/>
              <a:chOff x="9615997" y="61018"/>
              <a:chExt cx="2613766" cy="679698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E69F97B-36D3-4BB6-A9E9-E4738A94B24B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BFC420-0587-435C-9696-EC6255014E0A}"/>
                  </a:ext>
                </a:extLst>
              </p:cNvPr>
              <p:cNvSpPr txBox="1"/>
              <p:nvPr/>
            </p:nvSpPr>
            <p:spPr>
              <a:xfrm>
                <a:off x="9729338" y="1848511"/>
                <a:ext cx="2387084" cy="33483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>
                    <a:solidFill>
                      <a:srgbClr val="BB890D"/>
                    </a:solidFill>
                  </a:rPr>
                  <a:t>Comment visualiser son Identité Nationale de Santé ?</a:t>
                </a:r>
              </a:p>
              <a:p>
                <a:pPr algn="ctr"/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5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À partir du profil (Prénom Nom) en haut à droite de l’écran, il faut ensuite cliquer sur « Identité Nationale de Santé »</a:t>
                </a:r>
                <a:endParaRPr lang="fr-FR" sz="15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fr-FR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3D21A0-9B19-40E0-9D50-0AA80EE5112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" y="-2"/>
            <a:ext cx="264692" cy="6858002"/>
            <a:chOff x="1" y="-2"/>
            <a:chExt cx="264692" cy="68580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59298B7-D4BB-4F75-ACEC-B3B882AAD646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5F1F42-ADFF-4DC4-A8BD-A42107DB85FB}"/>
                </a:ext>
              </a:extLst>
            </p:cNvPr>
            <p:cNvSpPr txBox="1"/>
            <p:nvPr/>
          </p:nvSpPr>
          <p:spPr>
            <a:xfrm rot="16200000">
              <a:off x="-3296653" y="3302041"/>
              <a:ext cx="68580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Consultation de l’identité INS</a:t>
              </a:r>
            </a:p>
          </p:txBody>
        </p:sp>
      </p:grpSp>
      <p:sp>
        <p:nvSpPr>
          <p:cNvPr id="12" name="Rectangle à coins arrondis 11"/>
          <p:cNvSpPr/>
          <p:nvPr>
            <p:custDataLst>
              <p:tags r:id="rId5"/>
            </p:custDataLst>
          </p:nvPr>
        </p:nvSpPr>
        <p:spPr>
          <a:xfrm>
            <a:off x="6581775" y="1237382"/>
            <a:ext cx="895350" cy="313244"/>
          </a:xfrm>
          <a:prstGeom prst="roundRect">
            <a:avLst/>
          </a:prstGeom>
          <a:noFill/>
          <a:ln w="28575">
            <a:solidFill>
              <a:srgbClr val="E11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912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55E269-684F-4C28-8B2A-87DA37A5A1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26469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AA4EB3-003D-422E-8EED-77978963378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" y="-2"/>
            <a:ext cx="264692" cy="6858002"/>
            <a:chOff x="1" y="-2"/>
            <a:chExt cx="264692" cy="6858002"/>
          </a:xfrm>
          <a:solidFill>
            <a:srgbClr val="FDF2F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9B0F2B-8842-4031-BC93-F514C91A09F6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C76B8-4211-4ADE-81E7-1DA466C62DD3}"/>
                </a:ext>
              </a:extLst>
            </p:cNvPr>
            <p:cNvSpPr txBox="1"/>
            <p:nvPr/>
          </p:nvSpPr>
          <p:spPr>
            <a:xfrm rot="16200000">
              <a:off x="-3296653" y="3302041"/>
              <a:ext cx="6858002" cy="2539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Masquage/démasquage des documents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2ADBBC4-3B03-4610-BB36-F533E4F45C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F10DF-7970-47EC-AAE5-656F4BDCF22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587144" y="-14504"/>
            <a:ext cx="2613766" cy="6872504"/>
            <a:chOff x="9587144" y="-14504"/>
            <a:chExt cx="2613766" cy="6872504"/>
          </a:xfrm>
          <a:solidFill>
            <a:srgbClr val="FDF2F8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338B92-A0A0-4DB0-AE5B-BC4F6E783BF9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A68B2AC-68EF-466E-93A2-7FCA06861F73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0"/>
              <a:chOff x="9615997" y="61018"/>
              <a:chExt cx="2613766" cy="6796981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4C8A11-0EE0-47C3-864C-2C771348DB7F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5C678-6B8E-4B11-B14E-30CA532CA320}"/>
                  </a:ext>
                </a:extLst>
              </p:cNvPr>
              <p:cNvSpPr txBox="1"/>
              <p:nvPr/>
            </p:nvSpPr>
            <p:spPr>
              <a:xfrm>
                <a:off x="9773972" y="1526603"/>
                <a:ext cx="2297816" cy="386581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masquer ou rendre visibles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les documents et l’historique des soins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«Paramètres» dans le header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la rubrique « Confidentialité » dans le menu à gauche de la page des paramètres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le menu « Confidentialités des informations » 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CBD4237-1876-4152-A8E1-A914CFBCEC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18265" y="348224"/>
            <a:ext cx="5790590" cy="61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41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55E269-684F-4C28-8B2A-87DA37A5A1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26469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AA4EB3-003D-422E-8EED-77978963378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" y="-2"/>
            <a:ext cx="264692" cy="6858002"/>
            <a:chOff x="1" y="-2"/>
            <a:chExt cx="264692" cy="6858002"/>
          </a:xfrm>
          <a:solidFill>
            <a:srgbClr val="FDF2F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9B0F2B-8842-4031-BC93-F514C91A09F6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C76B8-4211-4ADE-81E7-1DA466C62DD3}"/>
                </a:ext>
              </a:extLst>
            </p:cNvPr>
            <p:cNvSpPr txBox="1"/>
            <p:nvPr/>
          </p:nvSpPr>
          <p:spPr>
            <a:xfrm rot="16200000">
              <a:off x="-3296653" y="3302041"/>
              <a:ext cx="6858002" cy="2539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Masquage/démasquage des documents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2ADBBC4-3B03-4610-BB36-F533E4F45C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F10DF-7970-47EC-AAE5-656F4BDCF22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587144" y="-14504"/>
            <a:ext cx="2613766" cy="6872504"/>
            <a:chOff x="9587144" y="-14504"/>
            <a:chExt cx="2613766" cy="6872504"/>
          </a:xfrm>
          <a:solidFill>
            <a:srgbClr val="FDF2F8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338B92-A0A0-4DB0-AE5B-BC4F6E783BF9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A68B2AC-68EF-466E-93A2-7FCA06861F73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3"/>
              <a:chOff x="9615997" y="61018"/>
              <a:chExt cx="2613766" cy="6796981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4C8A11-0EE0-47C3-864C-2C771348DB7F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5C678-6B8E-4B11-B14E-30CA532CA320}"/>
                  </a:ext>
                </a:extLst>
              </p:cNvPr>
              <p:cNvSpPr txBox="1"/>
              <p:nvPr/>
            </p:nvSpPr>
            <p:spPr>
              <a:xfrm>
                <a:off x="9773972" y="1401963"/>
                <a:ext cx="2297816" cy="42006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peut ensuite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choisir de rendre visible ou de masquer </a:t>
                </a:r>
                <a:r>
                  <a:rPr lang="fr-FR" b="1">
                    <a:solidFill>
                      <a:srgbClr val="E11A81"/>
                    </a:solidFill>
                    <a:latin typeface="Calibri" panose="020F0502020204030204"/>
                  </a:rPr>
                  <a:t>ses informations </a:t>
                </a:r>
                <a:r>
                  <a:rPr lang="fr-FR" b="1">
                    <a:solidFill>
                      <a:srgbClr val="404040"/>
                    </a:solidFill>
                    <a:latin typeface="Calibri" panose="020F0502020204030204"/>
                  </a:rPr>
                  <a:t>aux professionnels de santé.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b="1">
                  <a:solidFill>
                    <a:srgbClr val="404040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 certains documents ou l’historique de soins n’ont </a:t>
                </a:r>
                <a:r>
                  <a:rPr kumimoji="0" lang="fr-FR" sz="1600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pas pu être masqués ou rendus visibles </a:t>
                </a:r>
                <a:r>
                  <a:rPr kumimoji="0" lang="fr-FR" sz="1600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alors l’usager peut modifier leur confidentialité depuis les menus </a:t>
                </a:r>
                <a:r>
                  <a:rPr kumimoji="0" lang="fr-FR" sz="1600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« Documents » </a:t>
                </a:r>
                <a:r>
                  <a:rPr kumimoji="0" lang="fr-FR" sz="1600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et</a:t>
                </a:r>
                <a:r>
                  <a:rPr kumimoji="0" lang="fr-FR" sz="1600" i="0" u="none" strike="noStrike" kern="1200" cap="none" spc="0" normalizeH="0" baseline="0" noProof="0">
                    <a:ln>
                      <a:noFill/>
                    </a:ln>
                    <a:solidFill>
                      <a:srgbClr val="F0B32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« Profil médical » 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79B9D76-8391-4956-86CF-DFF2ECC9B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2" t="1232"/>
          <a:stretch/>
        </p:blipFill>
        <p:spPr>
          <a:xfrm>
            <a:off x="1019695" y="817909"/>
            <a:ext cx="7807059" cy="52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541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799FC-61AF-453F-8D98-9085E5FE12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69276-BE7A-4993-BDFD-7A1C800462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397948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Accès des professionnels de santé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99C48E65-0B6D-485B-A07D-5D8A9DC95D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76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64A048-EEEA-4822-829B-DAE9B9021A59}"/>
                </a:ext>
              </a:extLst>
            </p:cNvPr>
            <p:cNvGrpSpPr/>
            <p:nvPr/>
          </p:nvGrpSpPr>
          <p:grpSpPr>
            <a:xfrm>
              <a:off x="9587144" y="-14507"/>
              <a:ext cx="2613766" cy="6872512"/>
              <a:chOff x="9615997" y="61018"/>
              <a:chExt cx="2613766" cy="67969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0CFDEB-FBFF-4CB8-9D92-4161FEF8C859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E11A81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99314-3C7D-4152-9AD0-2D130D60BCB8}"/>
                  </a:ext>
                </a:extLst>
              </p:cNvPr>
              <p:cNvSpPr txBox="1"/>
              <p:nvPr/>
            </p:nvSpPr>
            <p:spPr>
              <a:xfrm>
                <a:off x="9718667" y="1304645"/>
                <a:ext cx="2459606" cy="394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</a:t>
                </a:r>
                <a:r>
                  <a:rPr lang="fr-FR" b="1">
                    <a:solidFill>
                      <a:srgbClr val="E11A81"/>
                    </a:solidFill>
                    <a:latin typeface="Calibri" panose="020F0502020204030204"/>
                  </a:rPr>
                  <a:t>gérer les accès des professionnels de santé </a:t>
                </a:r>
                <a:r>
                  <a:rPr lang="fr-FR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?</a:t>
                </a:r>
                <a:endParaRPr kumimoji="0" lang="fr-FR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«Paramètres » dans le header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la rubrique « Confidentialité» dans le menu à gauche de la page des paramètres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le sous-menu « Accès des professionnels de santé »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A548B-F2CB-4B3C-B56E-460B9F786A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18265" y="348224"/>
            <a:ext cx="5790590" cy="61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9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5"/>
            <a:chOff x="9587144" y="-14507"/>
            <a:chExt cx="2613766" cy="687251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64A048-EEEA-4822-829B-DAE9B9021A59}"/>
                </a:ext>
              </a:extLst>
            </p:cNvPr>
            <p:cNvGrpSpPr/>
            <p:nvPr/>
          </p:nvGrpSpPr>
          <p:grpSpPr>
            <a:xfrm>
              <a:off x="9587144" y="-14507"/>
              <a:ext cx="2613766" cy="6872515"/>
              <a:chOff x="9615997" y="61018"/>
              <a:chExt cx="2613766" cy="67969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0CFDEB-FBFF-4CB8-9D92-4161FEF8C859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E11A81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99314-3C7D-4152-9AD0-2D130D60BCB8}"/>
                  </a:ext>
                </a:extLst>
              </p:cNvPr>
              <p:cNvSpPr txBox="1"/>
              <p:nvPr/>
            </p:nvSpPr>
            <p:spPr>
              <a:xfrm>
                <a:off x="9693077" y="1287816"/>
                <a:ext cx="2459606" cy="4428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peut ensuite </a:t>
                </a:r>
                <a:r>
                  <a:rPr lang="fr-FR" sz="1500" b="1">
                    <a:solidFill>
                      <a:srgbClr val="E11A81"/>
                    </a:solidFill>
                    <a:latin typeface="Calibri" panose="020F0502020204030204"/>
                  </a:rPr>
                  <a:t>visualiser la liste des PS autorisés</a:t>
                </a:r>
                <a:r>
                  <a:rPr lang="fr-FR" sz="15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</a:t>
                </a:r>
                <a:r>
                  <a:rPr lang="fr-FR" sz="15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à accéder à ses Documents dans l’onglet «</a:t>
                </a:r>
                <a:r>
                  <a:rPr lang="fr-FR" sz="1500">
                    <a:solidFill>
                      <a:srgbClr val="E11A81"/>
                    </a:solidFill>
                    <a:latin typeface="Calibri" panose="020F0502020204030204"/>
                  </a:rPr>
                  <a:t> </a:t>
                </a:r>
                <a:r>
                  <a:rPr lang="fr-FR" sz="1500" b="1">
                    <a:solidFill>
                      <a:srgbClr val="E11A81"/>
                    </a:solidFill>
                    <a:latin typeface="Calibri" panose="020F0502020204030204"/>
                  </a:rPr>
                  <a:t>Autorisés</a:t>
                </a:r>
                <a:r>
                  <a:rPr lang="fr-FR" sz="1500">
                    <a:solidFill>
                      <a:srgbClr val="E11A81"/>
                    </a:solidFill>
                    <a:latin typeface="Calibri" panose="020F0502020204030204"/>
                  </a:rPr>
                  <a:t> </a:t>
                </a:r>
                <a:r>
                  <a:rPr lang="fr-FR" sz="15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»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5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5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Pour chaque PS autorisé, l’usager peut : 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Bloquer l’accès 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Attribuer ou </a:t>
                </a:r>
                <a:r>
                  <a:rPr lang="fr-FR" sz="15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retirer le statut administrateur </a:t>
                </a:r>
              </a:p>
              <a:p>
                <a:pPr>
                  <a:defRPr/>
                </a:pPr>
                <a:endParaRPr kumimoji="0" lang="fr-FR" sz="15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>
                  <a:defRPr/>
                </a:pP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 l’usager souhaite </a:t>
                </a:r>
                <a:r>
                  <a:rPr kumimoji="0" lang="fr-FR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bloquer un professionnel de santé</a:t>
                </a: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qui n’a pas encore accédé à son DMP, alors il peut cliquer sur le bouton « Bloquer un professionnel »</a:t>
                </a:r>
                <a:endParaRPr lang="fr-FR" sz="1500" i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kumimoji="0" lang="fr-FR" sz="15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302043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785388-0241-4CBB-B156-A2F490F1F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235" y="380716"/>
            <a:ext cx="6503003" cy="60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604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B01A8-C82C-4FE2-BF92-B31E9C1F3F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18102" y="375878"/>
            <a:ext cx="6513155" cy="6106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7"/>
            <a:ext cx="2613766" cy="6872515"/>
            <a:chOff x="9587144" y="-14507"/>
            <a:chExt cx="2613766" cy="687251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64A048-EEEA-4822-829B-DAE9B9021A59}"/>
                </a:ext>
              </a:extLst>
            </p:cNvPr>
            <p:cNvGrpSpPr/>
            <p:nvPr/>
          </p:nvGrpSpPr>
          <p:grpSpPr>
            <a:xfrm>
              <a:off x="9587144" y="-14507"/>
              <a:ext cx="2613766" cy="6872515"/>
              <a:chOff x="9615997" y="61018"/>
              <a:chExt cx="2613766" cy="67969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0CFDEB-FBFF-4CB8-9D92-4161FEF8C859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E11A81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99314-3C7D-4152-9AD0-2D130D60BCB8}"/>
                  </a:ext>
                </a:extLst>
              </p:cNvPr>
              <p:cNvSpPr txBox="1"/>
              <p:nvPr/>
            </p:nvSpPr>
            <p:spPr>
              <a:xfrm>
                <a:off x="9615997" y="2881159"/>
                <a:ext cx="2459606" cy="1232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Cas où l’usager a choisi d’activer le </a:t>
                </a:r>
                <a:r>
                  <a:rPr kumimoji="0" lang="fr-FR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masquage</a:t>
                </a: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au niveau du paramétrage de la confidentialité des informations. 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-3316665" y="3302043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A89EFB-0AF6-4D9D-9A0C-E891F8B03B7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776063" y="4154514"/>
            <a:ext cx="956402" cy="9233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600">
                <a:solidFill>
                  <a:srgbClr val="5D6A8A"/>
                </a:solidFill>
                <a:latin typeface="+mj-lt"/>
              </a:rPr>
              <a:t>Depuis le 05/05/2022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C74E5B-A201-4888-879B-910C6CB91F6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776063" y="4726014"/>
            <a:ext cx="956402" cy="9233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600">
                <a:solidFill>
                  <a:srgbClr val="5D6A8A"/>
                </a:solidFill>
                <a:latin typeface="+mj-lt"/>
              </a:rPr>
              <a:t>Depuis le 05/05/2022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F580-0515-4877-B51F-4068F540D57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76063" y="5322914"/>
            <a:ext cx="956402" cy="9233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600">
                <a:solidFill>
                  <a:srgbClr val="5D6A8A"/>
                </a:solidFill>
                <a:latin typeface="+mj-lt"/>
              </a:rPr>
              <a:t>Depuis le 05/05/2022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CF030F-45AB-4E8E-BC0C-E973CDD9CEF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76063" y="5902516"/>
            <a:ext cx="956402" cy="9233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600">
                <a:solidFill>
                  <a:srgbClr val="5D6A8A"/>
                </a:solidFill>
                <a:latin typeface="+mj-lt"/>
              </a:rPr>
              <a:t>Depuis le 05/05/2022</a:t>
            </a:r>
          </a:p>
        </p:txBody>
      </p:sp>
    </p:spTree>
    <p:extLst>
      <p:ext uri="{BB962C8B-B14F-4D97-AF65-F5344CB8AC3E}">
        <p14:creationId xmlns:p14="http://schemas.microsoft.com/office/powerpoint/2010/main" val="700194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4BE8E1-D5CC-451B-AB79-C386EFE786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618101" y="375878"/>
            <a:ext cx="6513155" cy="6106242"/>
            <a:chOff x="1618101" y="375878"/>
            <a:chExt cx="6513155" cy="61062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733671-7CB9-4556-9BEF-8AFA69C43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8101" y="375878"/>
              <a:ext cx="6513155" cy="610624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3B9CF6-1280-474C-A943-E21A1B038713}"/>
                </a:ext>
              </a:extLst>
            </p:cNvPr>
            <p:cNvSpPr txBox="1"/>
            <p:nvPr/>
          </p:nvSpPr>
          <p:spPr>
            <a:xfrm>
              <a:off x="2772525" y="3923730"/>
              <a:ext cx="956402" cy="9233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00">
                  <a:solidFill>
                    <a:srgbClr val="5D6A8A"/>
                  </a:solidFill>
                  <a:latin typeface="+mj-lt"/>
                </a:rPr>
                <a:t>Depuis le 05/05/2022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F2FD79-6B00-4B4B-B3E8-C11178941929}"/>
                </a:ext>
              </a:extLst>
            </p:cNvPr>
            <p:cNvSpPr txBox="1"/>
            <p:nvPr/>
          </p:nvSpPr>
          <p:spPr>
            <a:xfrm>
              <a:off x="2772525" y="4517700"/>
              <a:ext cx="956402" cy="9233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00">
                  <a:solidFill>
                    <a:srgbClr val="5D6A8A"/>
                  </a:solidFill>
                  <a:latin typeface="+mj-lt"/>
                </a:rPr>
                <a:t>Depuis le 05/05/2022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48F7E8-E762-417E-A61F-99E0C60B21C3}"/>
                </a:ext>
              </a:extLst>
            </p:cNvPr>
            <p:cNvSpPr txBox="1"/>
            <p:nvPr/>
          </p:nvSpPr>
          <p:spPr>
            <a:xfrm>
              <a:off x="2772525" y="5111670"/>
              <a:ext cx="956402" cy="9233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00">
                  <a:solidFill>
                    <a:srgbClr val="5D6A8A"/>
                  </a:solidFill>
                  <a:latin typeface="+mj-lt"/>
                </a:rPr>
                <a:t>Depuis le 05/05/2022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843ACB-95A9-4EC5-BE5B-6767EC0C0867}"/>
                </a:ext>
              </a:extLst>
            </p:cNvPr>
            <p:cNvSpPr txBox="1"/>
            <p:nvPr/>
          </p:nvSpPr>
          <p:spPr>
            <a:xfrm>
              <a:off x="2772525" y="5659473"/>
              <a:ext cx="956402" cy="9233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00">
                  <a:solidFill>
                    <a:srgbClr val="5D6A8A"/>
                  </a:solidFill>
                  <a:latin typeface="+mj-lt"/>
                </a:rPr>
                <a:t>Depuis le 05/05/2022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A67421-CE99-4BA4-9647-AA878E848034}"/>
                </a:ext>
              </a:extLst>
            </p:cNvPr>
            <p:cNvSpPr txBox="1"/>
            <p:nvPr/>
          </p:nvSpPr>
          <p:spPr>
            <a:xfrm>
              <a:off x="2772525" y="6272253"/>
              <a:ext cx="956402" cy="9233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00">
                  <a:solidFill>
                    <a:srgbClr val="5D6A8A"/>
                  </a:solidFill>
                  <a:latin typeface="+mj-lt"/>
                </a:rPr>
                <a:t>Depuis le 05/05/2022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0CFDEB-FBFF-4CB8-9D92-4161FEF8C859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solidFill>
              <a:srgbClr val="E11A81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-3316665" y="330204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D74D4-015B-4ED1-8E1B-9A719ADDBC2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664224" y="1882422"/>
            <a:ext cx="24596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L’usager peut également </a:t>
            </a:r>
            <a:r>
              <a:rPr lang="fr-FR" sz="1500" b="1">
                <a:solidFill>
                  <a:srgbClr val="E11A81"/>
                </a:solidFill>
                <a:latin typeface="Calibri" panose="020F0502020204030204"/>
              </a:rPr>
              <a:t>visualiser la liste des PS bloqués</a:t>
            </a:r>
            <a:r>
              <a:rPr lang="fr-FR" sz="15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fr-FR" sz="15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dans l’onglet «</a:t>
            </a:r>
            <a:r>
              <a:rPr lang="fr-FR" sz="1500">
                <a:solidFill>
                  <a:srgbClr val="E11A81"/>
                </a:solidFill>
                <a:latin typeface="Calibri" panose="020F0502020204030204"/>
              </a:rPr>
              <a:t> </a:t>
            </a:r>
            <a:r>
              <a:rPr lang="fr-FR" sz="1500" b="1">
                <a:solidFill>
                  <a:srgbClr val="E11A81"/>
                </a:solidFill>
                <a:latin typeface="Calibri" panose="020F0502020204030204"/>
              </a:rPr>
              <a:t>Bloqués</a:t>
            </a:r>
            <a:r>
              <a:rPr lang="fr-FR" sz="1500">
                <a:solidFill>
                  <a:srgbClr val="E11A81"/>
                </a:solidFill>
                <a:latin typeface="Calibri" panose="020F0502020204030204"/>
              </a:rPr>
              <a:t> </a:t>
            </a:r>
            <a:r>
              <a:rPr lang="fr-FR" sz="15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5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L’usager a la possibilité de débloquer un PS bloqué. Même si le PS est débloqué, il doit tout de même recevoir l’autorisation de l’usager pour pouvoir être autorisé à accéder à ses documents.</a:t>
            </a:r>
          </a:p>
        </p:txBody>
      </p:sp>
    </p:spTree>
    <p:extLst>
      <p:ext uri="{BB962C8B-B14F-4D97-AF65-F5344CB8AC3E}">
        <p14:creationId xmlns:p14="http://schemas.microsoft.com/office/powerpoint/2010/main" val="13986017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0CFDEB-FBFF-4CB8-9D92-4161FEF8C859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solidFill>
              <a:srgbClr val="E11A81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30204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D74D4-015B-4ED1-8E1B-9A719ADDBC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664224" y="2416086"/>
            <a:ext cx="245960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l’usager clique sur le bouton 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E11A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Débloquer »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5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dans l’onglet « Bloqué(s) », alors une pop-in de confirmation s’affiche. </a:t>
            </a:r>
            <a:endParaRPr lang="fr-FR" sz="150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5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L’usager a alors la possibilité d’annuler ou de confirmer son choix.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AF119-87DA-42E2-A008-39B9FEDE7F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7114" y="983769"/>
            <a:ext cx="7822901" cy="48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23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64A048-EEEA-4822-829B-DAE9B9021A59}"/>
                </a:ext>
              </a:extLst>
            </p:cNvPr>
            <p:cNvGrpSpPr/>
            <p:nvPr/>
          </p:nvGrpSpPr>
          <p:grpSpPr>
            <a:xfrm>
              <a:off x="9587144" y="-14507"/>
              <a:ext cx="2613766" cy="6872512"/>
              <a:chOff x="9615997" y="61018"/>
              <a:chExt cx="2613766" cy="67969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0CFDEB-FBFF-4CB8-9D92-4161FEF8C859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E11A81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99314-3C7D-4152-9AD0-2D130D60BCB8}"/>
                  </a:ext>
                </a:extLst>
              </p:cNvPr>
              <p:cNvSpPr txBox="1"/>
              <p:nvPr/>
            </p:nvSpPr>
            <p:spPr>
              <a:xfrm>
                <a:off x="9693077" y="2805061"/>
                <a:ext cx="2459606" cy="1232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 aucun PS n’a encore </a:t>
                </a:r>
                <a:r>
                  <a:rPr lang="fr-FR" sz="15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consulté le profil Mon espace santé </a:t>
                </a:r>
                <a:r>
                  <a:rPr kumimoji="0" lang="fr-FR" sz="150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 l’usager alors l’usager visualisera l’écran suivant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29479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AD55B-937B-48A9-A38A-2A248199C6B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72696" y="428156"/>
            <a:ext cx="6375954" cy="6087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58CEB-250F-4821-ABCE-5A6B1E829D1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72696" y="477438"/>
            <a:ext cx="6375954" cy="5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094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799FC-61AF-453F-8D98-9085E5FE12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69276-BE7A-4993-BDFD-7A1C800462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397948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Matrice d’habilitations 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99C48E65-0B6D-485B-A07D-5D8A9DC95D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1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EBCB56-29B1-433C-B028-9F6EE3F787D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4"/>
            <a:ext cx="2613766" cy="6872504"/>
            <a:chOff x="9587144" y="-14504"/>
            <a:chExt cx="2613766" cy="687250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5F1604-4FC9-4133-897E-63DB76EA4B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BADED37-56E0-4362-8BF5-98CD33AB6A18}"/>
                </a:ext>
              </a:extLst>
            </p:cNvPr>
            <p:cNvGrpSpPr/>
            <p:nvPr/>
          </p:nvGrpSpPr>
          <p:grpSpPr>
            <a:xfrm>
              <a:off x="9587144" y="-14504"/>
              <a:ext cx="2613766" cy="6872501"/>
              <a:chOff x="9615997" y="61018"/>
              <a:chExt cx="2613766" cy="679698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3053D3D-9CF8-42B4-B385-82CE88920463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F0B323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5F7A3F-B05B-4D72-8EF8-62842993D48F}"/>
                  </a:ext>
                </a:extLst>
              </p:cNvPr>
              <p:cNvSpPr txBox="1"/>
              <p:nvPr/>
            </p:nvSpPr>
            <p:spPr>
              <a:xfrm>
                <a:off x="9718577" y="2931850"/>
                <a:ext cx="2387084" cy="19785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/>
                  <a:t>L’usager peut ainsi visualiser sa carte </a:t>
                </a:r>
                <a:r>
                  <a:rPr lang="fr-FR" b="1">
                    <a:solidFill>
                      <a:srgbClr val="BB890D"/>
                    </a:solidFill>
                  </a:rPr>
                  <a:t>d’Identité Nationale de Santé (INS)</a:t>
                </a:r>
                <a:endParaRPr lang="fr-FR" sz="15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fr-FR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665C9D-6C8E-41D5-9B55-5B3A4DC173B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" y="-2"/>
            <a:ext cx="264692" cy="6858002"/>
            <a:chOff x="1" y="-2"/>
            <a:chExt cx="264692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90B88F-5D2D-41D4-8CD8-151CDC2F84E6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E99F9-06BD-4FEC-AEDB-3801344D0D12}"/>
                </a:ext>
              </a:extLst>
            </p:cNvPr>
            <p:cNvSpPr txBox="1"/>
            <p:nvPr/>
          </p:nvSpPr>
          <p:spPr>
            <a:xfrm rot="16200000">
              <a:off x="-3296653" y="3302041"/>
              <a:ext cx="68580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Consultation de l’identité INS</a:t>
              </a:r>
            </a:p>
          </p:txBody>
        </p:sp>
      </p:grpSp>
      <p:sp>
        <p:nvSpPr>
          <p:cNvPr id="2" name="ZoneTexte 14">
            <a:extLst>
              <a:ext uri="{FF2B5EF4-FFF2-40B4-BE49-F238E27FC236}">
                <a16:creationId xmlns:a16="http://schemas.microsoft.com/office/drawing/2014/main" id="{45FED36B-5CC3-841D-82A8-BC32C85B94D2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00F1E6-0FB0-D163-D565-3360D5AA5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1" y="994833"/>
            <a:ext cx="7812616" cy="4878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19238-4FE6-BA26-C50B-4C6A71874E68}"/>
              </a:ext>
            </a:extLst>
          </p:cNvPr>
          <p:cNvSpPr txBox="1"/>
          <p:nvPr/>
        </p:nvSpPr>
        <p:spPr>
          <a:xfrm>
            <a:off x="9584794" y="4698999"/>
            <a:ext cx="2616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E11A81"/>
                </a:solidFill>
                <a:cs typeface="Calibri"/>
              </a:rPr>
              <a:t>NOUVEAU : </a:t>
            </a:r>
            <a:r>
              <a:rPr lang="fr-FR" dirty="0">
                <a:solidFill>
                  <a:srgbClr val="E11A81"/>
                </a:solidFill>
                <a:cs typeface="Calibri"/>
              </a:rPr>
              <a:t>Ajout du sexe </a:t>
            </a:r>
            <a:r>
              <a:rPr lang="fr-FR" dirty="0" smtClean="0">
                <a:solidFill>
                  <a:srgbClr val="E11A81"/>
                </a:solidFill>
                <a:cs typeface="Calibri"/>
              </a:rPr>
              <a:t>au cartouche </a:t>
            </a:r>
            <a:r>
              <a:rPr lang="fr-FR" dirty="0">
                <a:solidFill>
                  <a:srgbClr val="E11A81"/>
                </a:solidFill>
                <a:cs typeface="Calibri"/>
              </a:rPr>
              <a:t>INS </a:t>
            </a:r>
            <a:endParaRPr lang="fr-FR" dirty="0">
              <a:solidFill>
                <a:srgbClr val="E11A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750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0CFDEB-FBFF-4CB8-9D92-4161FEF8C859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solidFill>
              <a:srgbClr val="E11A81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29479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Matrice d’habilitations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59A810-0651-459A-91C0-A847EF3D7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235" y="380716"/>
            <a:ext cx="6503003" cy="60965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E56B79-8573-49E9-A7DA-0157E0775A06}"/>
              </a:ext>
            </a:extLst>
          </p:cNvPr>
          <p:cNvSpPr txBox="1"/>
          <p:nvPr/>
        </p:nvSpPr>
        <p:spPr>
          <a:xfrm>
            <a:off x="9745119" y="1767004"/>
            <a:ext cx="2297816" cy="3323987"/>
          </a:xfrm>
          <a:prstGeom prst="rect">
            <a:avLst/>
          </a:prstGeom>
          <a:solidFill>
            <a:srgbClr val="FDF2F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11A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visualiser le détail des accès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professionnels de santé pour chaque catégorie de document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Cliquer sur le lien « Voir le détail » au niveau du texte informatif sur la page « Accès des professionnels de santé »</a:t>
            </a:r>
          </a:p>
        </p:txBody>
      </p:sp>
    </p:spTree>
    <p:extLst>
      <p:ext uri="{BB962C8B-B14F-4D97-AF65-F5344CB8AC3E}">
        <p14:creationId xmlns:p14="http://schemas.microsoft.com/office/powerpoint/2010/main" val="1461549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0CFDEB-FBFF-4CB8-9D92-4161FEF8C859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solidFill>
              <a:srgbClr val="E11A81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29479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Matrice d’habilitations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56B79-8573-49E9-A7DA-0157E0775A06}"/>
              </a:ext>
            </a:extLst>
          </p:cNvPr>
          <p:cNvSpPr txBox="1"/>
          <p:nvPr/>
        </p:nvSpPr>
        <p:spPr>
          <a:xfrm>
            <a:off x="9745119" y="1544312"/>
            <a:ext cx="2297816" cy="3754874"/>
          </a:xfrm>
          <a:prstGeom prst="rect">
            <a:avLst/>
          </a:prstGeom>
          <a:solidFill>
            <a:srgbClr val="FDF2F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11A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visualiser le détail des accès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professionnels de santé pour chaque catégorie de document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Sélectionner un type de profession (champ obligatoire)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Sélectionner une catégorie de document ou alors afficher les accès pour toutes les catégories de document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60359-B2BD-46DC-98F0-C81DD21BE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234" y="673280"/>
            <a:ext cx="6503003" cy="55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4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0CFDEB-FBFF-4CB8-9D92-4161FEF8C859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solidFill>
              <a:srgbClr val="E11A81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29479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Matrice d’habilitations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56B79-8573-49E9-A7DA-0157E0775A06}"/>
              </a:ext>
            </a:extLst>
          </p:cNvPr>
          <p:cNvSpPr txBox="1"/>
          <p:nvPr/>
        </p:nvSpPr>
        <p:spPr>
          <a:xfrm>
            <a:off x="9745119" y="1879949"/>
            <a:ext cx="2297816" cy="3170099"/>
          </a:xfrm>
          <a:prstGeom prst="rect">
            <a:avLst/>
          </a:prstGeom>
          <a:solidFill>
            <a:srgbClr val="FDF2F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11A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visualiser le détail des accès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professionnels de santé pour chaque catégorie de document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L’usager peut alors visualise</a:t>
            </a:r>
            <a:r>
              <a:rPr lang="fr-FR" sz="14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 la liste des documents accessibles pour une profession donnée. 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A06B7-E1C3-48B1-B3DA-5B35E4291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805" y="578437"/>
            <a:ext cx="7601498" cy="57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05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0CFDEB-FBFF-4CB8-9D92-4161FEF8C859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solidFill>
              <a:srgbClr val="E11A81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29479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Matrice d’habilitations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56B79-8573-49E9-A7DA-0157E0775A06}"/>
              </a:ext>
            </a:extLst>
          </p:cNvPr>
          <p:cNvSpPr txBox="1"/>
          <p:nvPr/>
        </p:nvSpPr>
        <p:spPr>
          <a:xfrm>
            <a:off x="9745119" y="1879949"/>
            <a:ext cx="2297816" cy="3170099"/>
          </a:xfrm>
          <a:prstGeom prst="rect">
            <a:avLst/>
          </a:prstGeom>
          <a:solidFill>
            <a:srgbClr val="FDF2F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E11A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visualiser le détail des accès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professionnels de santé pour chaque catégorie de document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L’usager peut alors visualise</a:t>
            </a:r>
            <a:r>
              <a:rPr lang="fr-FR" sz="14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 la liste des documents non accessibles pour une profession donnée. 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FAC76-CCA2-4A0C-8906-D593348F0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358" y="1320730"/>
            <a:ext cx="7602945" cy="42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34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0CFDEB-FBFF-4CB8-9D92-4161FEF8C859}"/>
                </a:ext>
              </a:extLst>
            </p:cNvPr>
            <p:cNvSpPr/>
            <p:nvPr/>
          </p:nvSpPr>
          <p:spPr>
            <a:xfrm>
              <a:off x="9587144" y="-14507"/>
              <a:ext cx="2613766" cy="6872512"/>
            </a:xfrm>
            <a:prstGeom prst="rect">
              <a:avLst/>
            </a:prstGeom>
            <a:solidFill>
              <a:srgbClr val="E11A81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316665" y="3294791"/>
            <a:ext cx="6858002" cy="253916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Matrice d’habilitations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56B79-8573-49E9-A7DA-0157E0775A06}"/>
              </a:ext>
            </a:extLst>
          </p:cNvPr>
          <p:cNvSpPr txBox="1"/>
          <p:nvPr/>
        </p:nvSpPr>
        <p:spPr>
          <a:xfrm>
            <a:off x="9745119" y="2531503"/>
            <a:ext cx="2297816" cy="1938992"/>
          </a:xfrm>
          <a:prstGeom prst="rect">
            <a:avLst/>
          </a:prstGeom>
          <a:solidFill>
            <a:srgbClr val="FDF2F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l’usager a sélectionné une profession et une catégorie de document pour lesquelles il n’y a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11A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</a:t>
            </a:r>
            <a:r>
              <a:rPr lang="fr-FR" sz="1500" b="1" dirty="0">
                <a:solidFill>
                  <a:srgbClr val="E11A81"/>
                </a:solidFill>
                <a:latin typeface="Calibri" panose="020F0502020204030204"/>
              </a:rPr>
              <a:t>s de document accessible, </a:t>
            </a:r>
            <a:r>
              <a:rPr lang="fr-FR" sz="1500" dirty="0">
                <a:solidFill>
                  <a:srgbClr val="404040"/>
                </a:solidFill>
                <a:latin typeface="Calibri" panose="020F0502020204030204"/>
              </a:rPr>
              <a:t>alors un message informatif s’affiche. </a:t>
            </a:r>
            <a:endParaRPr kumimoji="0" lang="fr-FR" sz="15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86155-8F75-4063-A2E1-B797A3ECB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16" y="497695"/>
            <a:ext cx="7816810" cy="58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07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799FC-61AF-453F-8D98-9085E5FE12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69276-BE7A-4993-BDFD-7A1C800462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397948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Paramètres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Accès en cas d’urgence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99C48E65-0B6D-485B-A07D-5D8A9DC95D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67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64A048-EEEA-4822-829B-DAE9B9021A59}"/>
                </a:ext>
              </a:extLst>
            </p:cNvPr>
            <p:cNvGrpSpPr/>
            <p:nvPr/>
          </p:nvGrpSpPr>
          <p:grpSpPr>
            <a:xfrm>
              <a:off x="9587144" y="-14507"/>
              <a:ext cx="2613766" cy="6872512"/>
              <a:chOff x="9615997" y="61018"/>
              <a:chExt cx="2613766" cy="67969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0CFDEB-FBFF-4CB8-9D92-4161FEF8C859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E11A81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99314-3C7D-4152-9AD0-2D130D60BCB8}"/>
                  </a:ext>
                </a:extLst>
              </p:cNvPr>
              <p:cNvSpPr txBox="1"/>
              <p:nvPr/>
            </p:nvSpPr>
            <p:spPr>
              <a:xfrm>
                <a:off x="9732057" y="1907099"/>
                <a:ext cx="2373604" cy="310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11A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gérer les accès en cas d’urgence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«Paramètres » dans le header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la rubrique « Confidentialité » dans le menu à gauche de la page des paramètres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le sous-menu « Accès en cas d’urgence »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FE5F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4A6F6D-61C8-4810-AB40-93BA5E9367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18265" y="348224"/>
            <a:ext cx="5790590" cy="61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71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7DA87-C8BD-41EC-A392-72FA627F63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587144" y="-14507"/>
            <a:ext cx="2613766" cy="6872512"/>
            <a:chOff x="9587144" y="-14507"/>
            <a:chExt cx="2613766" cy="68725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BA77F2-5335-4576-8186-59FBEE4E7F57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64A048-EEEA-4822-829B-DAE9B9021A59}"/>
                </a:ext>
              </a:extLst>
            </p:cNvPr>
            <p:cNvGrpSpPr/>
            <p:nvPr/>
          </p:nvGrpSpPr>
          <p:grpSpPr>
            <a:xfrm>
              <a:off x="9587144" y="-14507"/>
              <a:ext cx="2613766" cy="6872512"/>
              <a:chOff x="9615997" y="61018"/>
              <a:chExt cx="2613766" cy="67969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0CFDEB-FBFF-4CB8-9D92-4161FEF8C859}"/>
                  </a:ext>
                </a:extLst>
              </p:cNvPr>
              <p:cNvSpPr/>
              <p:nvPr/>
            </p:nvSpPr>
            <p:spPr>
              <a:xfrm>
                <a:off x="9615997" y="61018"/>
                <a:ext cx="2613766" cy="6796981"/>
              </a:xfrm>
              <a:prstGeom prst="rect">
                <a:avLst/>
              </a:prstGeom>
              <a:solidFill>
                <a:srgbClr val="E11A81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99314-3C7D-4152-9AD0-2D130D60BCB8}"/>
                  </a:ext>
                </a:extLst>
              </p:cNvPr>
              <p:cNvSpPr txBox="1"/>
              <p:nvPr/>
            </p:nvSpPr>
            <p:spPr>
              <a:xfrm>
                <a:off x="9693077" y="3048576"/>
                <a:ext cx="2459606" cy="82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L’usager peut ensuite activer ou désactiver ses accès en cas d’urgence. 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78D4C-53C8-47FF-B8F8-738DDE8841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3296654" y="3298194"/>
            <a:ext cx="6858002" cy="261610"/>
          </a:xfrm>
          <a:prstGeom prst="rect">
            <a:avLst/>
          </a:prstGeom>
          <a:solidFill>
            <a:srgbClr val="FFE5F6"/>
          </a:solidFill>
          <a:ln>
            <a:solidFill>
              <a:srgbClr val="FFE5F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des professionnels de santé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9FB7D-3684-4CB0-B50F-3CF6EA3180F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34432" y="901858"/>
            <a:ext cx="7582904" cy="50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873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3282" y="2405161"/>
            <a:ext cx="9008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Calibri (Body)"/>
              </a:rPr>
              <a:t>Paramètres</a:t>
            </a:r>
          </a:p>
          <a:p>
            <a:endParaRPr lang="fr-FR" sz="3200">
              <a:solidFill>
                <a:schemeClr val="bg1"/>
              </a:solidFill>
              <a:latin typeface="Calibri (Body)"/>
            </a:endParaRPr>
          </a:p>
          <a:p>
            <a:endParaRPr lang="fr-FR" sz="3200">
              <a:solidFill>
                <a:schemeClr val="bg1"/>
              </a:solidFill>
              <a:latin typeface="Calibri (Body)"/>
            </a:endParaRPr>
          </a:p>
          <a:p>
            <a:r>
              <a:rPr lang="fr-FR" sz="3200" b="1">
                <a:solidFill>
                  <a:schemeClr val="bg1"/>
                </a:solidFill>
                <a:latin typeface="Calibri (Body)"/>
              </a:rPr>
              <a:t>Clôture du profil</a:t>
            </a:r>
          </a:p>
          <a:p>
            <a:endParaRPr lang="fr-FR" sz="3200" b="1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2620A-5067-4933-9743-E78CAC43F0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CDA2ABEE-2888-46A0-B889-7E83531952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28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63666" cy="6872501"/>
            <a:chOff x="9587144" y="-14501"/>
            <a:chExt cx="26636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63666" cy="6872493"/>
              <a:chOff x="9615997" y="61021"/>
              <a:chExt cx="26636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15997" y="864109"/>
                <a:ext cx="2663666" cy="5205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>
                    <a:solidFill>
                      <a:srgbClr val="04765E"/>
                    </a:solidFill>
                  </a:rPr>
                  <a:t>Comment clôturer un profil depuis les paramètres ?</a:t>
                </a:r>
                <a:r>
                  <a:rPr lang="fr-FR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 algn="ctr"/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Cliquer sur le menu « Clôture du profil » 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Cliquer sur « Clôturer le profil »</a:t>
                </a:r>
              </a:p>
              <a:p>
                <a:pPr algn="ctr"/>
                <a:endParaRPr lang="fr-FR" b="1">
                  <a:solidFill>
                    <a:srgbClr val="04765E"/>
                  </a:solidFill>
                </a:endParaRPr>
              </a:p>
              <a:p>
                <a:pPr algn="ctr"/>
                <a:r>
                  <a:rPr lang="fr-FR" b="1">
                    <a:solidFill>
                      <a:srgbClr val="04765E"/>
                    </a:solidFill>
                  </a:rPr>
                  <a:t>Téléchargement des données </a:t>
                </a:r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L’usager ne peut désormais plus demander le téléchargement de ses données dans le parcours de clôture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200" b="1">
                    <a:solidFill>
                      <a:srgbClr val="04765E"/>
                    </a:solidFill>
                  </a:rPr>
                  <a:t>S’il n’a pas effectué de demande depuis le menu « Télécharger les données » </a:t>
                </a:r>
                <a:r>
                  <a: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dans les paramètres, alors un encart informatif est affiché lui rappelant qu’il peut effectuer une demande de téléchargement dans le menu « Télécharger les données » 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9BBD642-9918-4920-A976-EBB4CC2A4B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52806" y="495894"/>
            <a:ext cx="7548071" cy="59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799FC-61AF-453F-8D98-9085E5FE12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69276-BE7A-4993-BDFD-7A1C800462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3282" y="2397948"/>
            <a:ext cx="837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Header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Activation à partir du profil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99C48E65-0B6D-485B-A07D-5D8A9DC95D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987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40098" y="1515873"/>
                <a:ext cx="2365563" cy="3561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b="1">
                  <a:solidFill>
                    <a:srgbClr val="04765E"/>
                  </a:solidFill>
                </a:endParaRPr>
              </a:p>
              <a:p>
                <a:pPr algn="ctr"/>
                <a:r>
                  <a:rPr lang="fr-FR" b="1">
                    <a:solidFill>
                      <a:srgbClr val="04765E"/>
                    </a:solidFill>
                  </a:rPr>
                  <a:t>Téléchargement des données </a:t>
                </a:r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fr-FR" sz="1200" b="1">
                    <a:solidFill>
                      <a:srgbClr val="04765E"/>
                    </a:solidFill>
                  </a:rPr>
                  <a:t>Si l’usager a effectué une demande depuis le menu « Télécharger les données » et que celle-ci est en cours de traitement</a:t>
                </a:r>
                <a:r>
                  <a: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alors un encart informatif est affiché dans le parcours de clôture afin d’informer à l’usager qu’une demande de téléchargement des données est en cours de traitement et </a:t>
                </a:r>
                <a:r>
                  <a:rPr lang="fr-FR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qu’il ne peut donc pas clôturer le profil </a:t>
                </a:r>
                <a:r>
                  <a: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jusqu’à ce que la demande soit traitée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9211A79-48DE-4546-BA59-943E639F9E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9483" y="529505"/>
            <a:ext cx="7462626" cy="587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43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73693" y="1952757"/>
                <a:ext cx="2298373" cy="30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b="1">
                  <a:solidFill>
                    <a:srgbClr val="04765E"/>
                  </a:solidFill>
                </a:endParaRPr>
              </a:p>
              <a:p>
                <a:pPr algn="ctr"/>
                <a:r>
                  <a:rPr lang="fr-FR" b="1">
                    <a:solidFill>
                      <a:srgbClr val="04765E"/>
                    </a:solidFill>
                  </a:rPr>
                  <a:t>Téléchargement des données </a:t>
                </a:r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fr-FR" sz="1200" b="1">
                    <a:solidFill>
                      <a:srgbClr val="04765E"/>
                    </a:solidFill>
                  </a:rPr>
                  <a:t>Si l’usager a effectué une demande depuis le menu « Télécharger les données » et que celle-ci est disponible</a:t>
                </a:r>
                <a:r>
                  <a: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alors un encart informatif est affiché dans le parcours de clôture afin d’informer à l’usager que ses données sont disponibles et qu’il peut les récupérer avant de clôturer son profil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A5DF23-A9C6-43B4-B78E-AFEA4471AE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9483" y="538868"/>
            <a:ext cx="7462626" cy="587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48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875786" y="1952757"/>
                <a:ext cx="2094187" cy="30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b="1">
                  <a:solidFill>
                    <a:srgbClr val="04765E"/>
                  </a:solidFill>
                </a:endParaRPr>
              </a:p>
              <a:p>
                <a:pPr algn="ctr"/>
                <a:r>
                  <a:rPr lang="fr-FR" b="1">
                    <a:solidFill>
                      <a:srgbClr val="04765E"/>
                    </a:solidFill>
                  </a:rPr>
                  <a:t>Clôture du profil d’un AD ayant 2 représentants légaux</a:t>
                </a:r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fr-FR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fr-FR" sz="1200" b="1"/>
                  <a:t>Si l’usager clôture le profil d’un AD ayant 2 représentants légaux, alors il doit </a:t>
                </a:r>
                <a:r>
                  <a:rPr lang="fr-FR" sz="1200" b="1">
                    <a:solidFill>
                      <a:srgbClr val="04765E"/>
                    </a:solidFill>
                  </a:rPr>
                  <a:t>certifier avoir recueilli l’accord du second représentant légal </a:t>
                </a:r>
                <a:r>
                  <a:rPr lang="fr-FR" sz="1200" b="1"/>
                  <a:t>pour clôturer le profil de l’AD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F3A34C-8908-4122-88D7-3D150A3AF2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99183" y="437399"/>
            <a:ext cx="7028451" cy="59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95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13766" cy="6872493"/>
              <a:chOff x="9615997" y="61021"/>
              <a:chExt cx="2613766" cy="67969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solidFill>
                <a:srgbClr val="07CBA2">
                  <a:alpha val="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766952" y="2874323"/>
                <a:ext cx="2311856" cy="1187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/>
                  <a:t>Afin de confirmer la clôture du profil, l’usager doit </a:t>
                </a:r>
                <a:r>
                  <a:rPr lang="fr-FR" b="1">
                    <a:solidFill>
                      <a:srgbClr val="04765E"/>
                    </a:solidFill>
                  </a:rPr>
                  <a:t>saisir son mot de passe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D775BD6-B2A7-4F27-BA3D-036969F7E3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6300" y="531078"/>
            <a:ext cx="6391275" cy="3994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B13E78-7A06-44B5-B18F-6780A7A0DB2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62312" y="2830056"/>
            <a:ext cx="5865590" cy="366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605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D1BFD4-839E-4C65-AAB5-DDBE60A1BFE9}"/>
                </a:ext>
              </a:extLst>
            </p:cNvPr>
            <p:cNvSpPr/>
            <p:nvPr/>
          </p:nvSpPr>
          <p:spPr>
            <a:xfrm>
              <a:off x="9587144" y="-14501"/>
              <a:ext cx="2613766" cy="6872493"/>
            </a:xfrm>
            <a:prstGeom prst="rect">
              <a:avLst/>
            </a:prstGeom>
            <a:solidFill>
              <a:srgbClr val="07CBA2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F11F4-6978-4FAC-8530-093B2F66803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11246" y="1849172"/>
            <a:ext cx="2365562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7CB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de confirmation de clôture sans demande de suppression et lorsque que d’autres profils rattachés au compte sont ouverts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L’usager a alors la possibilité d’accéder à un autre profil rattaché à son compte, mais ne peut plus accéder au profil qu’il vient de clôturer.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65452-BFFE-4924-9628-909E901A6C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7384" y="891892"/>
            <a:ext cx="8095528" cy="50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43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D1BFD4-839E-4C65-AAB5-DDBE60A1BFE9}"/>
                </a:ext>
              </a:extLst>
            </p:cNvPr>
            <p:cNvSpPr/>
            <p:nvPr/>
          </p:nvSpPr>
          <p:spPr>
            <a:xfrm>
              <a:off x="9587144" y="-14501"/>
              <a:ext cx="2613766" cy="6872493"/>
            </a:xfrm>
            <a:prstGeom prst="rect">
              <a:avLst/>
            </a:prstGeom>
            <a:solidFill>
              <a:srgbClr val="07CBA2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6DD9E0-6514-4759-8B4B-B30BF2E0F7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11246" y="1436586"/>
            <a:ext cx="2365562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7CB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de confirmation de clôture avec demande de suppression et lorsque que d’autres profils rattachés au compte sont ouverts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indique à l’usager qu’il recevra une notification par e-mail dès que sa demande de suppression sera traitée.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L’usager a la possibilité d’accéder à un autre profil rattaché à son compte, mais ne peut plus accéder au profil qu’il vient de clôturer. 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6080814D-93A1-0A03-ED56-78410CBFD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66" y="899584"/>
            <a:ext cx="8087783" cy="50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93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D1BFD4-839E-4C65-AAB5-DDBE60A1BFE9}"/>
                </a:ext>
              </a:extLst>
            </p:cNvPr>
            <p:cNvSpPr/>
            <p:nvPr/>
          </p:nvSpPr>
          <p:spPr>
            <a:xfrm>
              <a:off x="9587144" y="-14501"/>
              <a:ext cx="2613766" cy="6872493"/>
            </a:xfrm>
            <a:prstGeom prst="rect">
              <a:avLst/>
            </a:prstGeom>
            <a:solidFill>
              <a:srgbClr val="07CBA2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7A1C03E-F78B-45FA-B0A1-C926BB1D8F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11246" y="1436586"/>
            <a:ext cx="2365562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7CB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de confirmation de clôture sans demande de suppression et lorsque qu’aucun profil rattaché au compte n’est ouvert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L’usager est toujours connecté à son compte, mais n’a plus accès à son profil. Il a alors 2 possibilités :</a:t>
            </a:r>
            <a:r>
              <a:rPr lang="fr-FR" sz="1200" dirty="0">
                <a:latin typeface="Calibri" panose="020F0502020204030204"/>
              </a:rPr>
              <a:t> </a:t>
            </a:r>
          </a:p>
          <a:p>
            <a:pPr marL="171450" indent="-171450" algn="ctr">
              <a:buFont typeface="Arial"/>
              <a:buChar char="•"/>
              <a:defRPr/>
            </a:pPr>
            <a:r>
              <a:rPr lang="fr-FR" sz="1200" dirty="0">
                <a:latin typeface="Calibri" panose="020F0502020204030204"/>
              </a:rPr>
              <a:t>Soit réactiver son profil en s'enrôlant une deuxième fois.</a:t>
            </a:r>
            <a:endParaRPr lang="fr-FR" sz="1200" dirty="0">
              <a:latin typeface="Calibri" panose="020F0502020204030204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latin typeface="Calibri" panose="020F0502020204030204"/>
              </a:rPr>
              <a:t>Soit revenir à l'accueil de mon espace santé. </a:t>
            </a:r>
            <a:endParaRPr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960523A-F7B5-B4BA-3FD5-3E06221C7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68" y="1005418"/>
            <a:ext cx="7907866" cy="49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861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D1BFD4-839E-4C65-AAB5-DDBE60A1BFE9}"/>
                </a:ext>
              </a:extLst>
            </p:cNvPr>
            <p:cNvSpPr/>
            <p:nvPr/>
          </p:nvSpPr>
          <p:spPr>
            <a:xfrm>
              <a:off x="9587144" y="-14501"/>
              <a:ext cx="2613766" cy="6872493"/>
            </a:xfrm>
            <a:prstGeom prst="rect">
              <a:avLst/>
            </a:prstGeom>
            <a:solidFill>
              <a:srgbClr val="07CBA2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EF872BC-8F17-441E-B272-EF10CF0C66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11246" y="1018175"/>
            <a:ext cx="2365562" cy="470898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7CB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de confirmation de clôture avec demande de suppression et lorsque qu’aucun profil rattaché au compte n’est ouvert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indique à l’usager qu’il recevra une notification par e-mail dès que sa demande de suppression sera traitée.</a:t>
            </a:r>
            <a:r>
              <a:rPr lang="fr-FR" sz="1200" dirty="0">
                <a:latin typeface="Calibri" panose="020F0502020204030204"/>
              </a:rPr>
              <a:t> </a:t>
            </a:r>
          </a:p>
          <a:p>
            <a:pPr algn="ctr"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L’usager est toujours connecté à son compte, mais n’a plus accès à son profil. Il a alors 2 possibilités :</a:t>
            </a:r>
            <a:r>
              <a:rPr lang="fr-FR" sz="1200" dirty="0">
                <a:latin typeface="Calibri" panose="020F0502020204030204"/>
              </a:rPr>
              <a:t> </a:t>
            </a:r>
            <a:endParaRPr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171450" indent="-171450" algn="ctr">
              <a:buFont typeface="Arial,Sans-Serif" panose="020B0604020202020204" pitchFamily="34" charset="0"/>
              <a:buChar char="•"/>
              <a:defRPr/>
            </a:pPr>
            <a:r>
              <a:rPr lang="fr-FR" sz="1200" dirty="0">
                <a:latin typeface="Calibri" panose="020F0502020204030204"/>
                <a:cs typeface="Calibri"/>
              </a:rPr>
              <a:t>Soit réactiver son profil en s'enrôlant une deuxième fois.</a:t>
            </a:r>
          </a:p>
          <a:p>
            <a:pPr marL="285750" indent="-285750">
              <a:buFont typeface="Arial,Sans-Serif" panose="020B0604020202020204" pitchFamily="34" charset="0"/>
              <a:buChar char="•"/>
              <a:defRPr/>
            </a:pPr>
            <a:r>
              <a:rPr lang="fr-FR" sz="1200" dirty="0">
                <a:latin typeface="Calibri" panose="020F0502020204030204"/>
                <a:cs typeface="Calibri"/>
              </a:rPr>
              <a:t>Soit revenir à l'accueil de mon espace santé. </a:t>
            </a:r>
            <a:endParaRPr lang="fr-FR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158DB6F2-8D89-69E8-3440-F8B314A75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83" y="910167"/>
            <a:ext cx="8140700" cy="50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45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2"/>
            <a:ext cx="264692" cy="6858002"/>
            <a:chOff x="1" y="-2"/>
            <a:chExt cx="26469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4" y="3298194"/>
              <a:ext cx="6858002" cy="261610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/>
                <a:t>Clôture du profil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13766" cy="6872501"/>
            <a:chOff x="9587144" y="-14501"/>
            <a:chExt cx="2613766" cy="68725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D1BFD4-839E-4C65-AAB5-DDBE60A1BFE9}"/>
                </a:ext>
              </a:extLst>
            </p:cNvPr>
            <p:cNvSpPr/>
            <p:nvPr/>
          </p:nvSpPr>
          <p:spPr>
            <a:xfrm>
              <a:off x="9587144" y="-14501"/>
              <a:ext cx="2613766" cy="6872493"/>
            </a:xfrm>
            <a:prstGeom prst="rect">
              <a:avLst/>
            </a:prstGeom>
            <a:solidFill>
              <a:srgbClr val="07CBA2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F11F4-6978-4FAC-8530-093B2F66803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11246" y="2500725"/>
            <a:ext cx="2365562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7CB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d’erreur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le profil n’a pas pu être clôturé, une page d’erreur s’affiche et redirige l’usager vers l’accueil </a:t>
            </a:r>
            <a:r>
              <a:rPr lang="fr-F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du profil sur lequel il est connecté.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72A256-DDE6-4963-B5B4-0488C7A8DA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5843" y="891890"/>
            <a:ext cx="8095528" cy="50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303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3A8F23-3500-4B82-AC25-3641264DCA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706256" y="6254885"/>
            <a:ext cx="318094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fr-FR" sz="1600" i="1" dirty="0">
                <a:solidFill>
                  <a:schemeClr val="bg1"/>
                </a:solidFill>
                <a:latin typeface="EYInterstate Regular"/>
              </a:rPr>
              <a:t>Mise à jour le </a:t>
            </a:r>
            <a:r>
              <a:rPr lang="fr-FR" sz="1600" i="1" dirty="0" smtClean="0">
                <a:solidFill>
                  <a:schemeClr val="bg1"/>
                </a:solidFill>
                <a:latin typeface="EYInterstate Regular"/>
              </a:rPr>
              <a:t>05/10/2023</a:t>
            </a:r>
            <a:endParaRPr lang="fr-FR" sz="1600" i="1" dirty="0">
              <a:solidFill>
                <a:schemeClr val="bg1"/>
              </a:solidFill>
              <a:latin typeface="EYInterstate Regular" panose="02000503020000020004" pitchFamily="2" charset="0"/>
            </a:endParaRP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8644D3C0-9D84-4F13-B655-589BA3FF6F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9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52F78C-6536-4D13-8E1E-6E450F5276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4501"/>
            <a:ext cx="264692" cy="6858002"/>
            <a:chOff x="1" y="-2"/>
            <a:chExt cx="264692" cy="6858002"/>
          </a:xfrm>
          <a:solidFill>
            <a:srgbClr val="EDDFF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9AA3E-CA92-499A-A889-71CD007E8AAB}"/>
                </a:ext>
              </a:extLst>
            </p:cNvPr>
            <p:cNvSpPr/>
            <p:nvPr/>
          </p:nvSpPr>
          <p:spPr>
            <a:xfrm>
              <a:off x="1" y="0"/>
              <a:ext cx="264692" cy="685800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080F2-5909-44BB-A209-5D0E75766657}"/>
                </a:ext>
              </a:extLst>
            </p:cNvPr>
            <p:cNvSpPr txBox="1"/>
            <p:nvPr/>
          </p:nvSpPr>
          <p:spPr>
            <a:xfrm rot="16200000">
              <a:off x="-3296653" y="3298194"/>
              <a:ext cx="6858002" cy="261610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Enrôlement à partir du compte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A5AA-9B08-4E2A-90A2-E735089179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4624" y="3428999"/>
            <a:ext cx="11488082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C21FC-ACAE-42A8-9BC6-35611E13E2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87144" y="-14501"/>
            <a:ext cx="2663666" cy="6872501"/>
            <a:chOff x="9587144" y="-14501"/>
            <a:chExt cx="2663666" cy="6872501"/>
          </a:xfrm>
          <a:solidFill>
            <a:srgbClr val="EDDFF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4CD361-C9C3-4FE7-9602-1A5652A9A0BF}"/>
                </a:ext>
              </a:extLst>
            </p:cNvPr>
            <p:cNvSpPr/>
            <p:nvPr/>
          </p:nvSpPr>
          <p:spPr>
            <a:xfrm>
              <a:off x="9587144" y="-14500"/>
              <a:ext cx="2613766" cy="6872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90A564-0988-43D4-ACB0-E794EE89608B}"/>
                </a:ext>
              </a:extLst>
            </p:cNvPr>
            <p:cNvGrpSpPr/>
            <p:nvPr/>
          </p:nvGrpSpPr>
          <p:grpSpPr>
            <a:xfrm>
              <a:off x="9587144" y="-14501"/>
              <a:ext cx="2663666" cy="6872493"/>
              <a:chOff x="9615997" y="61021"/>
              <a:chExt cx="2663666" cy="679698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D1BFD4-839E-4C65-AAB5-DDBE60A1BFE9}"/>
                  </a:ext>
                </a:extLst>
              </p:cNvPr>
              <p:cNvSpPr/>
              <p:nvPr/>
            </p:nvSpPr>
            <p:spPr>
              <a:xfrm>
                <a:off x="9615997" y="61021"/>
                <a:ext cx="2613766" cy="6796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68E4F5-C12E-4BAE-A075-6D9F5C6593BE}"/>
                  </a:ext>
                </a:extLst>
              </p:cNvPr>
              <p:cNvSpPr txBox="1"/>
              <p:nvPr/>
            </p:nvSpPr>
            <p:spPr>
              <a:xfrm>
                <a:off x="9615997" y="2553500"/>
                <a:ext cx="2663666" cy="182636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Comment </a:t>
                </a: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A05BB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enrôler un membre de sa famille à partir de son profil ? </a:t>
                </a: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Cliquer sur « Ajouter un profil » dans le header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47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C4DF11-24B5-4FCC-B42D-F504F46CAA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1022" y="414125"/>
            <a:ext cx="7899628" cy="60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7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12EC7A271FC45832A1FF9E5CFDF2C" ma:contentTypeVersion="14" ma:contentTypeDescription="Crée un document." ma:contentTypeScope="" ma:versionID="98e1abfb91808b2f9aca411c5ceb8287">
  <xsd:schema xmlns:xsd="http://www.w3.org/2001/XMLSchema" xmlns:xs="http://www.w3.org/2001/XMLSchema" xmlns:p="http://schemas.microsoft.com/office/2006/metadata/properties" xmlns:ns2="677aa5f0-6d6e-4b0d-a1ed-54bf93c180d1" xmlns:ns3="17a62fc3-543d-4253-a824-b90ad8d5f3a3" targetNamespace="http://schemas.microsoft.com/office/2006/metadata/properties" ma:root="true" ma:fieldsID="94da65c814b3328390b406cf2bae1953" ns2:_="" ns3:_="">
    <xsd:import namespace="677aa5f0-6d6e-4b0d-a1ed-54bf93c180d1"/>
    <xsd:import namespace="17a62fc3-543d-4253-a824-b90ad8d5f3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7aa5f0-6d6e-4b0d-a1ed-54bf93c18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13" nillable="true" ma:displayName="État de validation" ma:internalName="_x00c9_tat_x0020_de_x0020_validation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88169bb-0fc7-4c9a-b4ea-413df40878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62fc3-543d-4253-a824-b90ad8d5f3a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d88413e-a2a1-4250-947e-0eecf7ac0dcb}" ma:internalName="TaxCatchAll" ma:showField="CatchAllData" ma:web="17a62fc3-543d-4253-a824-b90ad8d5f3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77aa5f0-6d6e-4b0d-a1ed-54bf93c180d1" xsi:nil="true"/>
    <lcf76f155ced4ddcb4097134ff3c332f xmlns="677aa5f0-6d6e-4b0d-a1ed-54bf93c180d1">
      <Terms xmlns="http://schemas.microsoft.com/office/infopath/2007/PartnerControls"/>
    </lcf76f155ced4ddcb4097134ff3c332f>
    <TaxCatchAll xmlns="17a62fc3-543d-4253-a824-b90ad8d5f3a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4CEEF1-0BD2-4595-BB69-5BD4BB1BA486}"/>
</file>

<file path=customXml/itemProps2.xml><?xml version="1.0" encoding="utf-8"?>
<ds:datastoreItem xmlns:ds="http://schemas.openxmlformats.org/officeDocument/2006/customXml" ds:itemID="{4AD2D216-8AD1-4499-A116-B336E1E5C3D9}">
  <ds:schemaRefs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268865cf-1e8f-4850-b2b4-0b95c6f0656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24643AA-780A-4599-92E5-8BA36D609C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3464</Words>
  <Application>Microsoft Office PowerPoint</Application>
  <PresentationFormat>Grand écran</PresentationFormat>
  <Paragraphs>467</Paragraphs>
  <Slides>89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89</vt:i4>
      </vt:variant>
    </vt:vector>
  </HeadingPairs>
  <TitlesOfParts>
    <vt:vector size="97" baseType="lpstr">
      <vt:lpstr>Arial</vt:lpstr>
      <vt:lpstr>Arial,Sans-Serif</vt:lpstr>
      <vt:lpstr>Calibri</vt:lpstr>
      <vt:lpstr>Calibri (Body)</vt:lpstr>
      <vt:lpstr>Calibri Light</vt:lpstr>
      <vt:lpstr>EYInterstate Regular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Jean.Luc.Kui@fr.ey.com</dc:creator>
  <cp:lastModifiedBy>DECKER AMELIE (CNAM / Paris)</cp:lastModifiedBy>
  <cp:revision>265</cp:revision>
  <dcterms:created xsi:type="dcterms:W3CDTF">2021-04-14T08:00:12Z</dcterms:created>
  <dcterms:modified xsi:type="dcterms:W3CDTF">2023-10-05T12:25:40Z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0x010100F5912EC7A271FC45832A1FF9E5CFDF2C</vt:lpwstr>
  </property>
  <property fmtid="{D5CDD505-2E9C-101B-9397-08002B2CF9AE}" pid="3" name="MSIP_Label_e463cba9-5f6c-478d-9329-7b2295e4e8ed_Enabled">
    <vt:lpwstr>true</vt:lpwstr>
  </property>
  <property fmtid="{D5CDD505-2E9C-101B-9397-08002B2CF9AE}" pid="4" name="MSIP_Label_e463cba9-5f6c-478d-9329-7b2295e4e8ed_SetDate">
    <vt:lpwstr>2021-10-07T06:50:46Z</vt:lpwstr>
  </property>
  <property fmtid="{D5CDD505-2E9C-101B-9397-08002B2CF9AE}" pid="5" name="MSIP_Label_e463cba9-5f6c-478d-9329-7b2295e4e8ed_Method">
    <vt:lpwstr>Standard</vt:lpwstr>
  </property>
  <property fmtid="{D5CDD505-2E9C-101B-9397-08002B2CF9AE}" pid="6" name="MSIP_Label_e463cba9-5f6c-478d-9329-7b2295e4e8ed_Name">
    <vt:lpwstr>All Employees_2</vt:lpwstr>
  </property>
  <property fmtid="{D5CDD505-2E9C-101B-9397-08002B2CF9AE}" pid="7" name="MSIP_Label_e463cba9-5f6c-478d-9329-7b2295e4e8ed_SiteId">
    <vt:lpwstr>33440fc6-b7c7-412c-bb73-0e70b0198d5a</vt:lpwstr>
  </property>
  <property fmtid="{D5CDD505-2E9C-101B-9397-08002B2CF9AE}" pid="8" name="MSIP_Label_e463cba9-5f6c-478d-9329-7b2295e4e8ed_ActionId">
    <vt:lpwstr>34dda717-f369-40ee-863b-669f74a5826b</vt:lpwstr>
  </property>
  <property fmtid="{D5CDD505-2E9C-101B-9397-08002B2CF9AE}" pid="9" name="MSIP_Label_e463cba9-5f6c-478d-9329-7b2295e4e8ed_ContentBits">
    <vt:lpwstr>0</vt:lpwstr>
  </property>
</Properties>
</file>