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256" r:id="rId5"/>
    <p:sldId id="273" r:id="rId6"/>
    <p:sldId id="270" r:id="rId7"/>
    <p:sldId id="318" r:id="rId8"/>
    <p:sldId id="443" r:id="rId9"/>
    <p:sldId id="442" r:id="rId10"/>
    <p:sldId id="423" r:id="rId11"/>
    <p:sldId id="424" r:id="rId12"/>
    <p:sldId id="271" r:id="rId13"/>
    <p:sldId id="285" r:id="rId14"/>
    <p:sldId id="269" r:id="rId15"/>
    <p:sldId id="395" r:id="rId16"/>
    <p:sldId id="428" r:id="rId17"/>
    <p:sldId id="429" r:id="rId18"/>
    <p:sldId id="430" r:id="rId19"/>
    <p:sldId id="431" r:id="rId20"/>
    <p:sldId id="433" r:id="rId21"/>
    <p:sldId id="434" r:id="rId22"/>
    <p:sldId id="437" r:id="rId23"/>
    <p:sldId id="441" r:id="rId24"/>
    <p:sldId id="440" r:id="rId25"/>
    <p:sldId id="446" r:id="rId26"/>
    <p:sldId id="438" r:id="rId27"/>
    <p:sldId id="439" r:id="rId28"/>
    <p:sldId id="432" r:id="rId29"/>
    <p:sldId id="445" r:id="rId30"/>
    <p:sldId id="444" r:id="rId31"/>
    <p:sldId id="368" r:id="rId32"/>
    <p:sldId id="369" r:id="rId33"/>
    <p:sldId id="435" r:id="rId34"/>
    <p:sldId id="436" r:id="rId35"/>
    <p:sldId id="274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ctor de Beaugrenier" initials="HdB" lastIdx="8" clrIdx="0"/>
  <p:cmAuthor id="2" name="PIETERAERENTS CLAIRE (CNAM / Paris)" initials="PC(/P" lastIdx="8" clrIdx="1"/>
  <p:cmAuthor id="3" name="HERICHER FLORENCE (CNAM / Paris)" initials="HF(/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1A81"/>
    <a:srgbClr val="FFFFFF"/>
    <a:srgbClr val="757575"/>
    <a:srgbClr val="F9FBFF"/>
    <a:srgbClr val="404040"/>
    <a:srgbClr val="0C44A0"/>
    <a:srgbClr val="E6E6E6"/>
    <a:srgbClr val="E7ECFA"/>
    <a:srgbClr val="F0FCFA"/>
    <a:srgbClr val="F1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B696F1-1574-4178-936E-1F41CA5A437C}" v="577" dt="2023-01-17T13:46:02.191"/>
    <p1510:client id="{EF5B06BF-D82B-48CB-A077-5DAECC2C7946}" v="1" dt="2023-01-17T14:12:05.972"/>
    <p1510:client id="{FE5D37BD-82D9-4DF3-BA9A-343A380A960D}" v="11" dt="2023-01-17T14:11:37.9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26" autoAdjust="0"/>
  </p:normalViewPr>
  <p:slideViewPr>
    <p:cSldViewPr snapToGrid="0">
      <p:cViewPr>
        <p:scale>
          <a:sx n="106" d="100"/>
          <a:sy n="106" d="100"/>
        </p:scale>
        <p:origin x="-10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-Luc Kui" userId="S::jean.luc.kui@fr.ey.com::878fcfaf-2892-4487-9609-2b089f297847" providerId="AD" clId="Web-{FE5D37BD-82D9-4DF3-BA9A-343A380A960D}"/>
    <pc:docChg chg="modSld">
      <pc:chgData name="Jean-Luc Kui" userId="S::jean.luc.kui@fr.ey.com::878fcfaf-2892-4487-9609-2b089f297847" providerId="AD" clId="Web-{FE5D37BD-82D9-4DF3-BA9A-343A380A960D}" dt="2023-01-17T14:11:37.959" v="10"/>
      <pc:docMkLst>
        <pc:docMk/>
      </pc:docMkLst>
      <pc:sldChg chg="addSp delSp modSp">
        <pc:chgData name="Jean-Luc Kui" userId="S::jean.luc.kui@fr.ey.com::878fcfaf-2892-4487-9609-2b089f297847" providerId="AD" clId="Web-{FE5D37BD-82D9-4DF3-BA9A-343A380A960D}" dt="2023-01-17T14:11:37.959" v="10"/>
        <pc:sldMkLst>
          <pc:docMk/>
          <pc:sldMk cId="457032455" sldId="395"/>
        </pc:sldMkLst>
        <pc:spChg chg="add del">
          <ac:chgData name="Jean-Luc Kui" userId="S::jean.luc.kui@fr.ey.com::878fcfaf-2892-4487-9609-2b089f297847" providerId="AD" clId="Web-{FE5D37BD-82D9-4DF3-BA9A-343A380A960D}" dt="2023-01-17T14:11:23.661" v="5"/>
          <ac:spMkLst>
            <pc:docMk/>
            <pc:sldMk cId="457032455" sldId="395"/>
            <ac:spMk id="6" creationId="{A6C2F395-D002-5E25-3C79-385482714577}"/>
          </ac:spMkLst>
        </pc:spChg>
        <pc:spChg chg="add">
          <ac:chgData name="Jean-Luc Kui" userId="S::jean.luc.kui@fr.ey.com::878fcfaf-2892-4487-9609-2b089f297847" providerId="AD" clId="Web-{FE5D37BD-82D9-4DF3-BA9A-343A380A960D}" dt="2023-01-17T14:11:28.568" v="7"/>
          <ac:spMkLst>
            <pc:docMk/>
            <pc:sldMk cId="457032455" sldId="395"/>
            <ac:spMk id="9" creationId="{833D3800-B183-569E-9C45-C9B017A2E6DC}"/>
          </ac:spMkLst>
        </pc:spChg>
        <pc:spChg chg="add">
          <ac:chgData name="Jean-Luc Kui" userId="S::jean.luc.kui@fr.ey.com::878fcfaf-2892-4487-9609-2b089f297847" providerId="AD" clId="Web-{FE5D37BD-82D9-4DF3-BA9A-343A380A960D}" dt="2023-01-17T14:11:37.959" v="10"/>
          <ac:spMkLst>
            <pc:docMk/>
            <pc:sldMk cId="457032455" sldId="395"/>
            <ac:spMk id="20" creationId="{AB44FC96-1590-7C57-78C8-85B48CD8D94B}"/>
          </ac:spMkLst>
        </pc:spChg>
        <pc:spChg chg="del mod">
          <ac:chgData name="Jean-Luc Kui" userId="S::jean.luc.kui@fr.ey.com::878fcfaf-2892-4487-9609-2b089f297847" providerId="AD" clId="Web-{FE5D37BD-82D9-4DF3-BA9A-343A380A960D}" dt="2023-01-17T14:11:15.161" v="2"/>
          <ac:spMkLst>
            <pc:docMk/>
            <pc:sldMk cId="457032455" sldId="395"/>
            <ac:spMk id="23" creationId="{65735B2D-E3AC-446E-85CF-413FED3389CE}"/>
          </ac:spMkLst>
        </pc:spChg>
        <pc:grpChg chg="add del">
          <ac:chgData name="Jean-Luc Kui" userId="S::jean.luc.kui@fr.ey.com::878fcfaf-2892-4487-9609-2b089f297847" providerId="AD" clId="Web-{FE5D37BD-82D9-4DF3-BA9A-343A380A960D}" dt="2023-01-17T14:11:34.224" v="9"/>
          <ac:grpSpMkLst>
            <pc:docMk/>
            <pc:sldMk cId="457032455" sldId="395"/>
            <ac:grpSpMk id="10" creationId="{43FF772B-DF32-4F50-EB94-7844F60A2E3F}"/>
          </ac:grpSpMkLst>
        </pc:grpChg>
        <pc:grpChg chg="add">
          <ac:chgData name="Jean-Luc Kui" userId="S::jean.luc.kui@fr.ey.com::878fcfaf-2892-4487-9609-2b089f297847" providerId="AD" clId="Web-{FE5D37BD-82D9-4DF3-BA9A-343A380A960D}" dt="2023-01-17T14:11:37.959" v="10"/>
          <ac:grpSpMkLst>
            <pc:docMk/>
            <pc:sldMk cId="457032455" sldId="395"/>
            <ac:grpSpMk id="12" creationId="{7DF297FF-938B-3BB0-2A09-0997F28BADF6}"/>
          </ac:grpSpMkLst>
        </pc:grpChg>
        <pc:picChg chg="del">
          <ac:chgData name="Jean-Luc Kui" userId="S::jean.luc.kui@fr.ey.com::878fcfaf-2892-4487-9609-2b089f297847" providerId="AD" clId="Web-{FE5D37BD-82D9-4DF3-BA9A-343A380A960D}" dt="2023-01-17T14:11:15.161" v="3"/>
          <ac:picMkLst>
            <pc:docMk/>
            <pc:sldMk cId="457032455" sldId="395"/>
            <ac:picMk id="4" creationId="{9DFD4BC4-A30A-42D8-B05D-FFA694466D8C}"/>
          </ac:picMkLst>
        </pc:picChg>
        <pc:picChg chg="add del">
          <ac:chgData name="Jean-Luc Kui" userId="S::jean.luc.kui@fr.ey.com::878fcfaf-2892-4487-9609-2b089f297847" providerId="AD" clId="Web-{FE5D37BD-82D9-4DF3-BA9A-343A380A960D}" dt="2023-01-17T14:11:23.661" v="6"/>
          <ac:picMkLst>
            <pc:docMk/>
            <pc:sldMk cId="457032455" sldId="395"/>
            <ac:picMk id="5" creationId="{EFA0DB59-04DB-8D49-AA33-FBD5C8E35869}"/>
          </ac:picMkLst>
        </pc:picChg>
        <pc:picChg chg="add">
          <ac:chgData name="Jean-Luc Kui" userId="S::jean.luc.kui@fr.ey.com::878fcfaf-2892-4487-9609-2b089f297847" providerId="AD" clId="Web-{FE5D37BD-82D9-4DF3-BA9A-343A380A960D}" dt="2023-01-17T14:11:28.568" v="7"/>
          <ac:picMkLst>
            <pc:docMk/>
            <pc:sldMk cId="457032455" sldId="395"/>
            <ac:picMk id="8" creationId="{745025AF-0EB9-DBF3-4217-28A98DD27E51}"/>
          </ac:picMkLst>
        </pc:picChg>
        <pc:picChg chg="add">
          <ac:chgData name="Jean-Luc Kui" userId="S::jean.luc.kui@fr.ey.com::878fcfaf-2892-4487-9609-2b089f297847" providerId="AD" clId="Web-{FE5D37BD-82D9-4DF3-BA9A-343A380A960D}" dt="2023-01-17T14:11:37.959" v="10"/>
          <ac:picMkLst>
            <pc:docMk/>
            <pc:sldMk cId="457032455" sldId="395"/>
            <ac:picMk id="14" creationId="{743C27BD-48E2-55A2-F7E1-D589AB1C1444}"/>
          </ac:picMkLst>
        </pc:picChg>
      </pc:sldChg>
    </pc:docChg>
  </pc:docChgLst>
  <pc:docChgLst>
    <pc:chgData name="Clémence Rason" userId="2ac9f183-abdb-42c7-be5a-9dac66a977a6" providerId="ADAL" clId="{0AB696F1-1574-4178-936E-1F41CA5A437C}"/>
    <pc:docChg chg="undo custSel addSld delSld modSld sldOrd">
      <pc:chgData name="Clémence Rason" userId="2ac9f183-abdb-42c7-be5a-9dac66a977a6" providerId="ADAL" clId="{0AB696F1-1574-4178-936E-1F41CA5A437C}" dt="2023-01-17T13:47:40.953" v="5551" actId="1035"/>
      <pc:docMkLst>
        <pc:docMk/>
      </pc:docMkLst>
      <pc:sldChg chg="modSp mod">
        <pc:chgData name="Clémence Rason" userId="2ac9f183-abdb-42c7-be5a-9dac66a977a6" providerId="ADAL" clId="{0AB696F1-1574-4178-936E-1F41CA5A437C}" dt="2023-01-17T08:24:10.395" v="18" actId="114"/>
        <pc:sldMkLst>
          <pc:docMk/>
          <pc:sldMk cId="3912447134" sldId="256"/>
        </pc:sldMkLst>
        <pc:spChg chg="mod">
          <ac:chgData name="Clémence Rason" userId="2ac9f183-abdb-42c7-be5a-9dac66a977a6" providerId="ADAL" clId="{0AB696F1-1574-4178-936E-1F41CA5A437C}" dt="2023-01-17T08:24:10.395" v="18" actId="114"/>
          <ac:spMkLst>
            <pc:docMk/>
            <pc:sldMk cId="3912447134" sldId="256"/>
            <ac:spMk id="5" creationId="{F8521C5B-4D87-4920-A9FD-99346B76DC60}"/>
          </ac:spMkLst>
        </pc:spChg>
      </pc:sldChg>
      <pc:sldChg chg="modSp mod">
        <pc:chgData name="Clémence Rason" userId="2ac9f183-abdb-42c7-be5a-9dac66a977a6" providerId="ADAL" clId="{0AB696F1-1574-4178-936E-1F41CA5A437C}" dt="2023-01-17T08:24:29.079" v="28" actId="20577"/>
        <pc:sldMkLst>
          <pc:docMk/>
          <pc:sldMk cId="3130695163" sldId="274"/>
        </pc:sldMkLst>
        <pc:spChg chg="mod">
          <ac:chgData name="Clémence Rason" userId="2ac9f183-abdb-42c7-be5a-9dac66a977a6" providerId="ADAL" clId="{0AB696F1-1574-4178-936E-1F41CA5A437C}" dt="2023-01-17T08:24:29.079" v="28" actId="20577"/>
          <ac:spMkLst>
            <pc:docMk/>
            <pc:sldMk cId="3130695163" sldId="274"/>
            <ac:spMk id="4" creationId="{B73A8F23-3500-4B82-AC25-3641264DCAD7}"/>
          </ac:spMkLst>
        </pc:spChg>
      </pc:sldChg>
      <pc:sldChg chg="addSp delSp modSp mod">
        <pc:chgData name="Clémence Rason" userId="2ac9f183-abdb-42c7-be5a-9dac66a977a6" providerId="ADAL" clId="{0AB696F1-1574-4178-936E-1F41CA5A437C}" dt="2023-01-17T09:32:10.877" v="1382" actId="207"/>
        <pc:sldMkLst>
          <pc:docMk/>
          <pc:sldMk cId="1261501625" sldId="285"/>
        </pc:sldMkLst>
        <pc:spChg chg="add mod">
          <ac:chgData name="Clémence Rason" userId="2ac9f183-abdb-42c7-be5a-9dac66a977a6" providerId="ADAL" clId="{0AB696F1-1574-4178-936E-1F41CA5A437C}" dt="2023-01-17T09:19:04.949" v="722" actId="164"/>
          <ac:spMkLst>
            <pc:docMk/>
            <pc:sldMk cId="1261501625" sldId="285"/>
            <ac:spMk id="5" creationId="{BBD900DE-B0DD-46E3-BBF7-5C1AC1877CF1}"/>
          </ac:spMkLst>
        </pc:spChg>
        <pc:spChg chg="mod">
          <ac:chgData name="Clémence Rason" userId="2ac9f183-abdb-42c7-be5a-9dac66a977a6" providerId="ADAL" clId="{0AB696F1-1574-4178-936E-1F41CA5A437C}" dt="2023-01-17T09:25:33.950" v="1200" actId="20577"/>
          <ac:spMkLst>
            <pc:docMk/>
            <pc:sldMk cId="1261501625" sldId="285"/>
            <ac:spMk id="15" creationId="{B0295DC9-97B3-4538-870A-6CBF9A7629A8}"/>
          </ac:spMkLst>
        </pc:spChg>
        <pc:spChg chg="add mod">
          <ac:chgData name="Clémence Rason" userId="2ac9f183-abdb-42c7-be5a-9dac66a977a6" providerId="ADAL" clId="{0AB696F1-1574-4178-936E-1F41CA5A437C}" dt="2023-01-17T09:19:04.949" v="722" actId="164"/>
          <ac:spMkLst>
            <pc:docMk/>
            <pc:sldMk cId="1261501625" sldId="285"/>
            <ac:spMk id="16" creationId="{2FC3CEDB-8820-497B-AB3E-65C1B52DE944}"/>
          </ac:spMkLst>
        </pc:spChg>
        <pc:spChg chg="mod">
          <ac:chgData name="Clémence Rason" userId="2ac9f183-abdb-42c7-be5a-9dac66a977a6" providerId="ADAL" clId="{0AB696F1-1574-4178-936E-1F41CA5A437C}" dt="2023-01-17T09:20:49.962" v="751" actId="1038"/>
          <ac:spMkLst>
            <pc:docMk/>
            <pc:sldMk cId="1261501625" sldId="285"/>
            <ac:spMk id="25" creationId="{2509C278-A6B5-4C0B-A4C7-750DC974B444}"/>
          </ac:spMkLst>
        </pc:spChg>
        <pc:spChg chg="mod">
          <ac:chgData name="Clémence Rason" userId="2ac9f183-abdb-42c7-be5a-9dac66a977a6" providerId="ADAL" clId="{0AB696F1-1574-4178-936E-1F41CA5A437C}" dt="2023-01-17T09:20:08.018" v="739" actId="207"/>
          <ac:spMkLst>
            <pc:docMk/>
            <pc:sldMk cId="1261501625" sldId="285"/>
            <ac:spMk id="26" creationId="{A0E96138-DBEB-40BD-B95B-9DC1F4120638}"/>
          </ac:spMkLst>
        </pc:spChg>
        <pc:spChg chg="mod">
          <ac:chgData name="Clémence Rason" userId="2ac9f183-abdb-42c7-be5a-9dac66a977a6" providerId="ADAL" clId="{0AB696F1-1574-4178-936E-1F41CA5A437C}" dt="2023-01-17T09:26:34.201" v="1202" actId="404"/>
          <ac:spMkLst>
            <pc:docMk/>
            <pc:sldMk cId="1261501625" sldId="285"/>
            <ac:spMk id="29" creationId="{5A50D0C0-A479-4C23-B8B9-628519599BFB}"/>
          </ac:spMkLst>
        </pc:spChg>
        <pc:spChg chg="mod">
          <ac:chgData name="Clémence Rason" userId="2ac9f183-abdb-42c7-be5a-9dac66a977a6" providerId="ADAL" clId="{0AB696F1-1574-4178-936E-1F41CA5A437C}" dt="2023-01-17T09:26:34.201" v="1202" actId="404"/>
          <ac:spMkLst>
            <pc:docMk/>
            <pc:sldMk cId="1261501625" sldId="285"/>
            <ac:spMk id="30" creationId="{2BD051AE-39BC-4FD1-BFC9-3C6D97F6514A}"/>
          </ac:spMkLst>
        </pc:spChg>
        <pc:spChg chg="mod">
          <ac:chgData name="Clémence Rason" userId="2ac9f183-abdb-42c7-be5a-9dac66a977a6" providerId="ADAL" clId="{0AB696F1-1574-4178-936E-1F41CA5A437C}" dt="2023-01-17T09:28:04.034" v="1242" actId="164"/>
          <ac:spMkLst>
            <pc:docMk/>
            <pc:sldMk cId="1261501625" sldId="285"/>
            <ac:spMk id="32" creationId="{A793D2CD-A09F-4DFC-A084-73C38E901345}"/>
          </ac:spMkLst>
        </pc:spChg>
        <pc:spChg chg="mod">
          <ac:chgData name="Clémence Rason" userId="2ac9f183-abdb-42c7-be5a-9dac66a977a6" providerId="ADAL" clId="{0AB696F1-1574-4178-936E-1F41CA5A437C}" dt="2023-01-17T09:28:04.034" v="1242" actId="164"/>
          <ac:spMkLst>
            <pc:docMk/>
            <pc:sldMk cId="1261501625" sldId="285"/>
            <ac:spMk id="33" creationId="{85F4BEC3-1D80-42CE-A583-A4DB24048AAA}"/>
          </ac:spMkLst>
        </pc:spChg>
        <pc:spChg chg="mod">
          <ac:chgData name="Clémence Rason" userId="2ac9f183-abdb-42c7-be5a-9dac66a977a6" providerId="ADAL" clId="{0AB696F1-1574-4178-936E-1F41CA5A437C}" dt="2023-01-17T09:28:04.034" v="1242" actId="164"/>
          <ac:spMkLst>
            <pc:docMk/>
            <pc:sldMk cId="1261501625" sldId="285"/>
            <ac:spMk id="35" creationId="{013BA646-D181-4441-B06C-985188D49D78}"/>
          </ac:spMkLst>
        </pc:spChg>
        <pc:spChg chg="mod">
          <ac:chgData name="Clémence Rason" userId="2ac9f183-abdb-42c7-be5a-9dac66a977a6" providerId="ADAL" clId="{0AB696F1-1574-4178-936E-1F41CA5A437C}" dt="2023-01-17T09:28:39.366" v="1262" actId="6549"/>
          <ac:spMkLst>
            <pc:docMk/>
            <pc:sldMk cId="1261501625" sldId="285"/>
            <ac:spMk id="36" creationId="{377623B0-D620-414F-9F0B-CA94E7682734}"/>
          </ac:spMkLst>
        </pc:spChg>
        <pc:spChg chg="add mod">
          <ac:chgData name="Clémence Rason" userId="2ac9f183-abdb-42c7-be5a-9dac66a977a6" providerId="ADAL" clId="{0AB696F1-1574-4178-936E-1F41CA5A437C}" dt="2023-01-17T09:32:10.877" v="1382" actId="207"/>
          <ac:spMkLst>
            <pc:docMk/>
            <pc:sldMk cId="1261501625" sldId="285"/>
            <ac:spMk id="40" creationId="{8F978501-D02F-4581-B72E-6B9F04B4C13C}"/>
          </ac:spMkLst>
        </pc:spChg>
        <pc:grpChg chg="del">
          <ac:chgData name="Clémence Rason" userId="2ac9f183-abdb-42c7-be5a-9dac66a977a6" providerId="ADAL" clId="{0AB696F1-1574-4178-936E-1F41CA5A437C}" dt="2023-01-17T09:22:03.890" v="757" actId="478"/>
          <ac:grpSpMkLst>
            <pc:docMk/>
            <pc:sldMk cId="1261501625" sldId="285"/>
            <ac:grpSpMk id="7" creationId="{FF001037-8828-430C-81D3-DDAF625E0D5D}"/>
          </ac:grpSpMkLst>
        </pc:grpChg>
        <pc:grpChg chg="add mod">
          <ac:chgData name="Clémence Rason" userId="2ac9f183-abdb-42c7-be5a-9dac66a977a6" providerId="ADAL" clId="{0AB696F1-1574-4178-936E-1F41CA5A437C}" dt="2023-01-17T09:21:14.695" v="752" actId="164"/>
          <ac:grpSpMkLst>
            <pc:docMk/>
            <pc:sldMk cId="1261501625" sldId="285"/>
            <ac:grpSpMk id="17" creationId="{A38CF30D-B6E5-40F1-8887-262DE1ED859B}"/>
          </ac:grpSpMkLst>
        </pc:grpChg>
        <pc:grpChg chg="add del mod">
          <ac:chgData name="Clémence Rason" userId="2ac9f183-abdb-42c7-be5a-9dac66a977a6" providerId="ADAL" clId="{0AB696F1-1574-4178-936E-1F41CA5A437C}" dt="2023-01-17T09:21:39.697" v="754" actId="478"/>
          <ac:grpSpMkLst>
            <pc:docMk/>
            <pc:sldMk cId="1261501625" sldId="285"/>
            <ac:grpSpMk id="18" creationId="{AC8C4F7A-9DD1-4E09-AD1A-B10B69D2B3C9}"/>
          </ac:grpSpMkLst>
        </pc:grpChg>
        <pc:grpChg chg="add mod">
          <ac:chgData name="Clémence Rason" userId="2ac9f183-abdb-42c7-be5a-9dac66a977a6" providerId="ADAL" clId="{0AB696F1-1574-4178-936E-1F41CA5A437C}" dt="2023-01-17T09:21:14.695" v="752" actId="164"/>
          <ac:grpSpMkLst>
            <pc:docMk/>
            <pc:sldMk cId="1261501625" sldId="285"/>
            <ac:grpSpMk id="21" creationId="{FA013A5A-7E69-48F1-BF3B-8236043F3256}"/>
          </ac:grpSpMkLst>
        </pc:grpChg>
        <pc:grpChg chg="add mod">
          <ac:chgData name="Clémence Rason" userId="2ac9f183-abdb-42c7-be5a-9dac66a977a6" providerId="ADAL" clId="{0AB696F1-1574-4178-936E-1F41CA5A437C}" dt="2023-01-17T09:28:06.807" v="1243" actId="164"/>
          <ac:grpSpMkLst>
            <pc:docMk/>
            <pc:sldMk cId="1261501625" sldId="285"/>
            <ac:grpSpMk id="28" creationId="{A9B223A0-13EE-444B-84E0-B07872B59CEF}"/>
          </ac:grpSpMkLst>
        </pc:grpChg>
        <pc:grpChg chg="add mod">
          <ac:chgData name="Clémence Rason" userId="2ac9f183-abdb-42c7-be5a-9dac66a977a6" providerId="ADAL" clId="{0AB696F1-1574-4178-936E-1F41CA5A437C}" dt="2023-01-17T09:28:06.807" v="1243" actId="164"/>
          <ac:grpSpMkLst>
            <pc:docMk/>
            <pc:sldMk cId="1261501625" sldId="285"/>
            <ac:grpSpMk id="31" creationId="{8BA7896E-B6BA-4373-9516-E307C1A1ADF7}"/>
          </ac:grpSpMkLst>
        </pc:grpChg>
        <pc:grpChg chg="add mod">
          <ac:chgData name="Clémence Rason" userId="2ac9f183-abdb-42c7-be5a-9dac66a977a6" providerId="ADAL" clId="{0AB696F1-1574-4178-936E-1F41CA5A437C}" dt="2023-01-17T09:28:06.807" v="1243" actId="164"/>
          <ac:grpSpMkLst>
            <pc:docMk/>
            <pc:sldMk cId="1261501625" sldId="285"/>
            <ac:grpSpMk id="34" creationId="{236AD199-39B2-4736-91D3-F93DF023C0E0}"/>
          </ac:grpSpMkLst>
        </pc:grpChg>
        <pc:grpChg chg="add mod">
          <ac:chgData name="Clémence Rason" userId="2ac9f183-abdb-42c7-be5a-9dac66a977a6" providerId="ADAL" clId="{0AB696F1-1574-4178-936E-1F41CA5A437C}" dt="2023-01-17T09:28:04.034" v="1242" actId="164"/>
          <ac:grpSpMkLst>
            <pc:docMk/>
            <pc:sldMk cId="1261501625" sldId="285"/>
            <ac:grpSpMk id="37" creationId="{44E5C29A-F660-46F8-AF1A-7E6246419541}"/>
          </ac:grpSpMkLst>
        </pc:grpChg>
        <pc:grpChg chg="add del mod">
          <ac:chgData name="Clémence Rason" userId="2ac9f183-abdb-42c7-be5a-9dac66a977a6" providerId="ADAL" clId="{0AB696F1-1574-4178-936E-1F41CA5A437C}" dt="2023-01-17T09:28:57.122" v="1264" actId="21"/>
          <ac:grpSpMkLst>
            <pc:docMk/>
            <pc:sldMk cId="1261501625" sldId="285"/>
            <ac:grpSpMk id="38" creationId="{2FD73B89-28D4-4AB9-9D5E-3A7DCA03FCC1}"/>
          </ac:grpSpMkLst>
        </pc:grpChg>
        <pc:picChg chg="add mod">
          <ac:chgData name="Clémence Rason" userId="2ac9f183-abdb-42c7-be5a-9dac66a977a6" providerId="ADAL" clId="{0AB696F1-1574-4178-936E-1F41CA5A437C}" dt="2023-01-17T09:21:14.695" v="752" actId="164"/>
          <ac:picMkLst>
            <pc:docMk/>
            <pc:sldMk cId="1261501625" sldId="285"/>
            <ac:picMk id="3" creationId="{3BDB5DF1-B668-4BAA-AFA9-390A604C9186}"/>
          </ac:picMkLst>
        </pc:picChg>
        <pc:picChg chg="del">
          <ac:chgData name="Clémence Rason" userId="2ac9f183-abdb-42c7-be5a-9dac66a977a6" providerId="ADAL" clId="{0AB696F1-1574-4178-936E-1F41CA5A437C}" dt="2023-01-17T09:24:48.326" v="1154" actId="478"/>
          <ac:picMkLst>
            <pc:docMk/>
            <pc:sldMk cId="1261501625" sldId="285"/>
            <ac:picMk id="6" creationId="{E3129A88-27F8-4EC6-9027-B5ADD6C9CB17}"/>
          </ac:picMkLst>
        </pc:picChg>
        <pc:picChg chg="add mod modCrop">
          <ac:chgData name="Clémence Rason" userId="2ac9f183-abdb-42c7-be5a-9dac66a977a6" providerId="ADAL" clId="{0AB696F1-1574-4178-936E-1F41CA5A437C}" dt="2023-01-17T09:30:06.063" v="1327" actId="1038"/>
          <ac:picMkLst>
            <pc:docMk/>
            <pc:sldMk cId="1261501625" sldId="285"/>
            <ac:picMk id="19" creationId="{8A3B7ED3-F543-4447-A2DF-DBF6D49B042E}"/>
          </ac:picMkLst>
        </pc:picChg>
        <pc:picChg chg="add mod">
          <ac:chgData name="Clémence Rason" userId="2ac9f183-abdb-42c7-be5a-9dac66a977a6" providerId="ADAL" clId="{0AB696F1-1574-4178-936E-1F41CA5A437C}" dt="2023-01-17T09:28:06.807" v="1243" actId="164"/>
          <ac:picMkLst>
            <pc:docMk/>
            <pc:sldMk cId="1261501625" sldId="285"/>
            <ac:picMk id="27" creationId="{A0393FEF-13E3-4E15-8A7E-5430AA80BEAE}"/>
          </ac:picMkLst>
        </pc:picChg>
        <pc:picChg chg="add mod modCrop">
          <ac:chgData name="Clémence Rason" userId="2ac9f183-abdb-42c7-be5a-9dac66a977a6" providerId="ADAL" clId="{0AB696F1-1574-4178-936E-1F41CA5A437C}" dt="2023-01-17T09:31:15.708" v="1380" actId="1038"/>
          <ac:picMkLst>
            <pc:docMk/>
            <pc:sldMk cId="1261501625" sldId="285"/>
            <ac:picMk id="39" creationId="{7F360294-BAA9-48B1-B8C3-363EEF77E93A}"/>
          </ac:picMkLst>
        </pc:picChg>
      </pc:sldChg>
      <pc:sldChg chg="addSp delSp">
        <pc:chgData name="Clémence Rason" userId="2ac9f183-abdb-42c7-be5a-9dac66a977a6" providerId="ADAL" clId="{0AB696F1-1574-4178-936E-1F41CA5A437C}" dt="2023-01-17T08:48:22.190" v="563" actId="478"/>
        <pc:sldMkLst>
          <pc:docMk/>
          <pc:sldMk cId="4019774555" sldId="318"/>
        </pc:sldMkLst>
        <pc:picChg chg="add del">
          <ac:chgData name="Clémence Rason" userId="2ac9f183-abdb-42c7-be5a-9dac66a977a6" providerId="ADAL" clId="{0AB696F1-1574-4178-936E-1F41CA5A437C}" dt="2023-01-17T08:48:22.190" v="563" actId="478"/>
          <ac:picMkLst>
            <pc:docMk/>
            <pc:sldMk cId="4019774555" sldId="318"/>
            <ac:picMk id="2050" creationId="{56C3F422-674E-46D3-9696-BFB045685B52}"/>
          </ac:picMkLst>
        </pc:picChg>
      </pc:sldChg>
      <pc:sldChg chg="addSp delSp modSp mod">
        <pc:chgData name="Clémence Rason" userId="2ac9f183-abdb-42c7-be5a-9dac66a977a6" providerId="ADAL" clId="{0AB696F1-1574-4178-936E-1F41CA5A437C}" dt="2023-01-17T09:33:50.600" v="1416" actId="164"/>
        <pc:sldMkLst>
          <pc:docMk/>
          <pc:sldMk cId="457032455" sldId="395"/>
        </pc:sldMkLst>
        <pc:spChg chg="add mod">
          <ac:chgData name="Clémence Rason" userId="2ac9f183-abdb-42c7-be5a-9dac66a977a6" providerId="ADAL" clId="{0AB696F1-1574-4178-936E-1F41CA5A437C}" dt="2023-01-17T09:33:50.600" v="1416" actId="164"/>
          <ac:spMkLst>
            <pc:docMk/>
            <pc:sldMk cId="457032455" sldId="395"/>
            <ac:spMk id="2" creationId="{6DA45E7F-5260-4540-9B7A-FFF400ADEF08}"/>
          </ac:spMkLst>
        </pc:spChg>
        <pc:grpChg chg="add mod">
          <ac:chgData name="Clémence Rason" userId="2ac9f183-abdb-42c7-be5a-9dac66a977a6" providerId="ADAL" clId="{0AB696F1-1574-4178-936E-1F41CA5A437C}" dt="2023-01-17T09:33:50.600" v="1416" actId="164"/>
          <ac:grpSpMkLst>
            <pc:docMk/>
            <pc:sldMk cId="457032455" sldId="395"/>
            <ac:grpSpMk id="3" creationId="{ED6BF3F2-FC9A-445B-B4DD-C16E7790F817}"/>
          </ac:grpSpMkLst>
        </pc:grpChg>
        <pc:grpChg chg="del">
          <ac:chgData name="Clémence Rason" userId="2ac9f183-abdb-42c7-be5a-9dac66a977a6" providerId="ADAL" clId="{0AB696F1-1574-4178-936E-1F41CA5A437C}" dt="2023-01-17T09:32:54.207" v="1384" actId="478"/>
          <ac:grpSpMkLst>
            <pc:docMk/>
            <pc:sldMk cId="457032455" sldId="395"/>
            <ac:grpSpMk id="5" creationId="{F9B3BD1E-6B1B-4C4E-A41A-DE209715B064}"/>
          </ac:grpSpMkLst>
        </pc:grpChg>
        <pc:picChg chg="add mod">
          <ac:chgData name="Clémence Rason" userId="2ac9f183-abdb-42c7-be5a-9dac66a977a6" providerId="ADAL" clId="{0AB696F1-1574-4178-936E-1F41CA5A437C}" dt="2023-01-17T09:33:50.600" v="1416" actId="164"/>
          <ac:picMkLst>
            <pc:docMk/>
            <pc:sldMk cId="457032455" sldId="395"/>
            <ac:picMk id="24" creationId="{8771ADDF-F676-436A-BC2C-1825F017356A}"/>
          </ac:picMkLst>
        </pc:picChg>
      </pc:sldChg>
      <pc:sldChg chg="addSp delSp modSp mod">
        <pc:chgData name="Clémence Rason" userId="2ac9f183-abdb-42c7-be5a-9dac66a977a6" providerId="ADAL" clId="{0AB696F1-1574-4178-936E-1F41CA5A437C}" dt="2023-01-17T08:52:40.814" v="607" actId="408"/>
        <pc:sldMkLst>
          <pc:docMk/>
          <pc:sldMk cId="2856282994" sldId="423"/>
        </pc:sldMkLst>
        <pc:picChg chg="del">
          <ac:chgData name="Clémence Rason" userId="2ac9f183-abdb-42c7-be5a-9dac66a977a6" providerId="ADAL" clId="{0AB696F1-1574-4178-936E-1F41CA5A437C}" dt="2023-01-17T08:49:04.922" v="564" actId="478"/>
          <ac:picMkLst>
            <pc:docMk/>
            <pc:sldMk cId="2856282994" sldId="423"/>
            <ac:picMk id="16" creationId="{F01CFB1F-C78B-42FF-8A66-8AF3625E7A0C}"/>
          </ac:picMkLst>
        </pc:picChg>
        <pc:picChg chg="add del mod">
          <ac:chgData name="Clémence Rason" userId="2ac9f183-abdb-42c7-be5a-9dac66a977a6" providerId="ADAL" clId="{0AB696F1-1574-4178-936E-1F41CA5A437C}" dt="2023-01-17T08:49:25.357" v="569" actId="478"/>
          <ac:picMkLst>
            <pc:docMk/>
            <pc:sldMk cId="2856282994" sldId="423"/>
            <ac:picMk id="3074" creationId="{A6BBABA2-CD4E-4D81-AFDE-0B7F3E859D81}"/>
          </ac:picMkLst>
        </pc:picChg>
        <pc:picChg chg="add del mod">
          <ac:chgData name="Clémence Rason" userId="2ac9f183-abdb-42c7-be5a-9dac66a977a6" providerId="ADAL" clId="{0AB696F1-1574-4178-936E-1F41CA5A437C}" dt="2023-01-17T08:49:25.357" v="569" actId="478"/>
          <ac:picMkLst>
            <pc:docMk/>
            <pc:sldMk cId="2856282994" sldId="423"/>
            <ac:picMk id="3075" creationId="{C2BF534E-405D-428E-B6A6-89726E461EAF}"/>
          </ac:picMkLst>
        </pc:picChg>
        <pc:picChg chg="add mod">
          <ac:chgData name="Clémence Rason" userId="2ac9f183-abdb-42c7-be5a-9dac66a977a6" providerId="ADAL" clId="{0AB696F1-1574-4178-936E-1F41CA5A437C}" dt="2023-01-17T08:52:40.814" v="607" actId="408"/>
          <ac:picMkLst>
            <pc:docMk/>
            <pc:sldMk cId="2856282994" sldId="423"/>
            <ac:picMk id="3076" creationId="{F27738EE-E728-49AE-BBFB-D6DC9F702248}"/>
          </ac:picMkLst>
        </pc:picChg>
        <pc:picChg chg="add mod">
          <ac:chgData name="Clémence Rason" userId="2ac9f183-abdb-42c7-be5a-9dac66a977a6" providerId="ADAL" clId="{0AB696F1-1574-4178-936E-1F41CA5A437C}" dt="2023-01-17T08:52:40.814" v="607" actId="408"/>
          <ac:picMkLst>
            <pc:docMk/>
            <pc:sldMk cId="2856282994" sldId="423"/>
            <ac:picMk id="3077" creationId="{BC0327C7-47B0-4FFE-8EFB-29EDEDB85971}"/>
          </ac:picMkLst>
        </pc:picChg>
        <pc:picChg chg="add mod">
          <ac:chgData name="Clémence Rason" userId="2ac9f183-abdb-42c7-be5a-9dac66a977a6" providerId="ADAL" clId="{0AB696F1-1574-4178-936E-1F41CA5A437C}" dt="2023-01-17T08:52:40.814" v="607" actId="408"/>
          <ac:picMkLst>
            <pc:docMk/>
            <pc:sldMk cId="2856282994" sldId="423"/>
            <ac:picMk id="3078" creationId="{E489AB40-F642-4194-9D46-FC3BD0E99FCE}"/>
          </ac:picMkLst>
        </pc:picChg>
      </pc:sldChg>
      <pc:sldChg chg="del">
        <pc:chgData name="Clémence Rason" userId="2ac9f183-abdb-42c7-be5a-9dac66a977a6" providerId="ADAL" clId="{0AB696F1-1574-4178-936E-1F41CA5A437C}" dt="2023-01-17T09:31:45.423" v="1381" actId="47"/>
        <pc:sldMkLst>
          <pc:docMk/>
          <pc:sldMk cId="353944971" sldId="427"/>
        </pc:sldMkLst>
      </pc:sldChg>
      <pc:sldChg chg="addSp delSp modSp mod">
        <pc:chgData name="Clémence Rason" userId="2ac9f183-abdb-42c7-be5a-9dac66a977a6" providerId="ADAL" clId="{0AB696F1-1574-4178-936E-1F41CA5A437C}" dt="2023-01-17T13:06:41.475" v="3522" actId="207"/>
        <pc:sldMkLst>
          <pc:docMk/>
          <pc:sldMk cId="1296395942" sldId="428"/>
        </pc:sldMkLst>
        <pc:spChg chg="add mod">
          <ac:chgData name="Clémence Rason" userId="2ac9f183-abdb-42c7-be5a-9dac66a977a6" providerId="ADAL" clId="{0AB696F1-1574-4178-936E-1F41CA5A437C}" dt="2023-01-17T09:36:50.948" v="1498" actId="164"/>
          <ac:spMkLst>
            <pc:docMk/>
            <pc:sldMk cId="1296395942" sldId="428"/>
            <ac:spMk id="10" creationId="{13B1028A-5389-4FD0-A556-BAEF0D1D847D}"/>
          </ac:spMkLst>
        </pc:spChg>
        <pc:spChg chg="add mod">
          <ac:chgData name="Clémence Rason" userId="2ac9f183-abdb-42c7-be5a-9dac66a977a6" providerId="ADAL" clId="{0AB696F1-1574-4178-936E-1F41CA5A437C}" dt="2023-01-17T09:49:42.213" v="1994" actId="1038"/>
          <ac:spMkLst>
            <pc:docMk/>
            <pc:sldMk cId="1296395942" sldId="428"/>
            <ac:spMk id="20" creationId="{97FE63D1-2783-42F8-BCFE-EC0E92773709}"/>
          </ac:spMkLst>
        </pc:spChg>
        <pc:spChg chg="mod ord">
          <ac:chgData name="Clémence Rason" userId="2ac9f183-abdb-42c7-be5a-9dac66a977a6" providerId="ADAL" clId="{0AB696F1-1574-4178-936E-1F41CA5A437C}" dt="2023-01-17T09:37:18.378" v="1505" actId="164"/>
          <ac:spMkLst>
            <pc:docMk/>
            <pc:sldMk cId="1296395942" sldId="428"/>
            <ac:spMk id="26" creationId="{DD688965-A9DE-4213-86C9-4C73260AF00D}"/>
          </ac:spMkLst>
        </pc:spChg>
        <pc:spChg chg="mod">
          <ac:chgData name="Clémence Rason" userId="2ac9f183-abdb-42c7-be5a-9dac66a977a6" providerId="ADAL" clId="{0AB696F1-1574-4178-936E-1F41CA5A437C}" dt="2023-01-17T13:06:41.475" v="3522" actId="207"/>
          <ac:spMkLst>
            <pc:docMk/>
            <pc:sldMk cId="1296395942" sldId="428"/>
            <ac:spMk id="28" creationId="{BD30FE35-B890-4A10-81DF-6053CCDF67FF}"/>
          </ac:spMkLst>
        </pc:spChg>
        <pc:grpChg chg="add mod">
          <ac:chgData name="Clémence Rason" userId="2ac9f183-abdb-42c7-be5a-9dac66a977a6" providerId="ADAL" clId="{0AB696F1-1574-4178-936E-1F41CA5A437C}" dt="2023-01-17T09:36:50.948" v="1498" actId="164"/>
          <ac:grpSpMkLst>
            <pc:docMk/>
            <pc:sldMk cId="1296395942" sldId="428"/>
            <ac:grpSpMk id="9" creationId="{17BF96A1-219E-4B8A-84BD-C243D88CD886}"/>
          </ac:grpSpMkLst>
        </pc:grpChg>
        <pc:grpChg chg="add del mod">
          <ac:chgData name="Clémence Rason" userId="2ac9f183-abdb-42c7-be5a-9dac66a977a6" providerId="ADAL" clId="{0AB696F1-1574-4178-936E-1F41CA5A437C}" dt="2023-01-17T09:37:03.899" v="1500" actId="478"/>
          <ac:grpSpMkLst>
            <pc:docMk/>
            <pc:sldMk cId="1296395942" sldId="428"/>
            <ac:grpSpMk id="12" creationId="{BF8BE658-4770-4CD1-A67E-ECDB42742B49}"/>
          </ac:grpSpMkLst>
        </pc:grpChg>
        <pc:grpChg chg="add del mod">
          <ac:chgData name="Clémence Rason" userId="2ac9f183-abdb-42c7-be5a-9dac66a977a6" providerId="ADAL" clId="{0AB696F1-1574-4178-936E-1F41CA5A437C}" dt="2023-01-17T09:37:23.959" v="1507" actId="478"/>
          <ac:grpSpMkLst>
            <pc:docMk/>
            <pc:sldMk cId="1296395942" sldId="428"/>
            <ac:grpSpMk id="20" creationId="{D01FA53E-4F92-41B2-B8FC-540CDD4FF854}"/>
          </ac:grpSpMkLst>
        </pc:grpChg>
        <pc:picChg chg="mod">
          <ac:chgData name="Clémence Rason" userId="2ac9f183-abdb-42c7-be5a-9dac66a977a6" providerId="ADAL" clId="{0AB696F1-1574-4178-936E-1F41CA5A437C}" dt="2023-01-17T09:36:11.740" v="1494" actId="164"/>
          <ac:picMkLst>
            <pc:docMk/>
            <pc:sldMk cId="1296395942" sldId="428"/>
            <ac:picMk id="3" creationId="{F371C44F-8082-4F4D-AB41-510430B73C0C}"/>
          </ac:picMkLst>
        </pc:picChg>
        <pc:picChg chg="add del mod">
          <ac:chgData name="Clémence Rason" userId="2ac9f183-abdb-42c7-be5a-9dac66a977a6" providerId="ADAL" clId="{0AB696F1-1574-4178-936E-1F41CA5A437C}" dt="2023-01-17T09:34:41.045" v="1419" actId="21"/>
          <ac:picMkLst>
            <pc:docMk/>
            <pc:sldMk cId="1296395942" sldId="428"/>
            <ac:picMk id="4" creationId="{B2F73EB4-F733-4FE6-B4AB-0CE3AA7F4DE0}"/>
          </ac:picMkLst>
        </pc:picChg>
        <pc:picChg chg="mod">
          <ac:chgData name="Clémence Rason" userId="2ac9f183-abdb-42c7-be5a-9dac66a977a6" providerId="ADAL" clId="{0AB696F1-1574-4178-936E-1F41CA5A437C}" dt="2023-01-17T09:39:58.934" v="1590" actId="1038"/>
          <ac:picMkLst>
            <pc:docMk/>
            <pc:sldMk cId="1296395942" sldId="428"/>
            <ac:picMk id="6" creationId="{4D6ADFE7-57B6-4FCE-9B15-D1B424365661}"/>
          </ac:picMkLst>
        </pc:picChg>
        <pc:picChg chg="add mod modCrop">
          <ac:chgData name="Clémence Rason" userId="2ac9f183-abdb-42c7-be5a-9dac66a977a6" providerId="ADAL" clId="{0AB696F1-1574-4178-936E-1F41CA5A437C}" dt="2023-01-17T09:36:11.740" v="1494" actId="164"/>
          <ac:picMkLst>
            <pc:docMk/>
            <pc:sldMk cId="1296395942" sldId="428"/>
            <ac:picMk id="8" creationId="{9E79B84B-BF37-45B7-83B3-4E1FB9CBA7B7}"/>
          </ac:picMkLst>
        </pc:picChg>
        <pc:picChg chg="add mod">
          <ac:chgData name="Clémence Rason" userId="2ac9f183-abdb-42c7-be5a-9dac66a977a6" providerId="ADAL" clId="{0AB696F1-1574-4178-936E-1F41CA5A437C}" dt="2023-01-17T09:37:18.378" v="1505" actId="164"/>
          <ac:picMkLst>
            <pc:docMk/>
            <pc:sldMk cId="1296395942" sldId="428"/>
            <ac:picMk id="14" creationId="{3EBA0D72-77E9-4B26-990E-ACE541B1CA4E}"/>
          </ac:picMkLst>
        </pc:picChg>
        <pc:picChg chg="add mod">
          <ac:chgData name="Clémence Rason" userId="2ac9f183-abdb-42c7-be5a-9dac66a977a6" providerId="ADAL" clId="{0AB696F1-1574-4178-936E-1F41CA5A437C}" dt="2023-01-17T09:39:55.434" v="1583" actId="1037"/>
          <ac:picMkLst>
            <pc:docMk/>
            <pc:sldMk cId="1296395942" sldId="428"/>
            <ac:picMk id="21" creationId="{368F4B9A-C6F4-4535-9758-2B384FC6AEC4}"/>
          </ac:picMkLst>
        </pc:picChg>
      </pc:sldChg>
      <pc:sldChg chg="addSp delSp modSp mod">
        <pc:chgData name="Clémence Rason" userId="2ac9f183-abdb-42c7-be5a-9dac66a977a6" providerId="ADAL" clId="{0AB696F1-1574-4178-936E-1F41CA5A437C}" dt="2023-01-17T09:52:20.149" v="2007" actId="20577"/>
        <pc:sldMkLst>
          <pc:docMk/>
          <pc:sldMk cId="3416480409" sldId="431"/>
        </pc:sldMkLst>
        <pc:spChg chg="add mod">
          <ac:chgData name="Clémence Rason" userId="2ac9f183-abdb-42c7-be5a-9dac66a977a6" providerId="ADAL" clId="{0AB696F1-1574-4178-936E-1F41CA5A437C}" dt="2023-01-17T09:49:48.877" v="1995"/>
          <ac:spMkLst>
            <pc:docMk/>
            <pc:sldMk cId="3416480409" sldId="431"/>
            <ac:spMk id="24" creationId="{28F27351-8FB0-4CCD-894B-A4EF1EF57CCC}"/>
          </ac:spMkLst>
        </pc:spChg>
        <pc:spChg chg="mod">
          <ac:chgData name="Clémence Rason" userId="2ac9f183-abdb-42c7-be5a-9dac66a977a6" providerId="ADAL" clId="{0AB696F1-1574-4178-936E-1F41CA5A437C}" dt="2023-01-17T09:52:20.149" v="2007" actId="20577"/>
          <ac:spMkLst>
            <pc:docMk/>
            <pc:sldMk cId="3416480409" sldId="431"/>
            <ac:spMk id="28" creationId="{D11A5FCF-1B8C-4425-BC66-4A0AA6B42296}"/>
          </ac:spMkLst>
        </pc:spChg>
        <pc:grpChg chg="add mod">
          <ac:chgData name="Clémence Rason" userId="2ac9f183-abdb-42c7-be5a-9dac66a977a6" providerId="ADAL" clId="{0AB696F1-1574-4178-936E-1F41CA5A437C}" dt="2023-01-17T09:46:59.373" v="1839" actId="14100"/>
          <ac:grpSpMkLst>
            <pc:docMk/>
            <pc:sldMk cId="3416480409" sldId="431"/>
            <ac:grpSpMk id="6" creationId="{EDECA3E8-6ECA-4D43-A4C7-8D6F6060AD86}"/>
          </ac:grpSpMkLst>
        </pc:grpChg>
        <pc:grpChg chg="add mod">
          <ac:chgData name="Clémence Rason" userId="2ac9f183-abdb-42c7-be5a-9dac66a977a6" providerId="ADAL" clId="{0AB696F1-1574-4178-936E-1F41CA5A437C}" dt="2023-01-17T09:47:11.652" v="1861" actId="1037"/>
          <ac:grpSpMkLst>
            <pc:docMk/>
            <pc:sldMk cId="3416480409" sldId="431"/>
            <ac:grpSpMk id="21" creationId="{7AAC8B35-9DDB-4F60-B5D3-CDA9C57E7F15}"/>
          </ac:grpSpMkLst>
        </pc:grpChg>
        <pc:picChg chg="mod">
          <ac:chgData name="Clémence Rason" userId="2ac9f183-abdb-42c7-be5a-9dac66a977a6" providerId="ADAL" clId="{0AB696F1-1574-4178-936E-1F41CA5A437C}" dt="2023-01-17T09:41:30.651" v="1597" actId="164"/>
          <ac:picMkLst>
            <pc:docMk/>
            <pc:sldMk cId="3416480409" sldId="431"/>
            <ac:picMk id="3" creationId="{61B3D708-686D-4194-8794-D5926C94A994}"/>
          </ac:picMkLst>
        </pc:picChg>
        <pc:picChg chg="add mod modCrop">
          <ac:chgData name="Clémence Rason" userId="2ac9f183-abdb-42c7-be5a-9dac66a977a6" providerId="ADAL" clId="{0AB696F1-1574-4178-936E-1F41CA5A437C}" dt="2023-01-17T09:41:30.651" v="1597" actId="164"/>
          <ac:picMkLst>
            <pc:docMk/>
            <pc:sldMk cId="3416480409" sldId="431"/>
            <ac:picMk id="4" creationId="{39683534-CB88-4937-8B2E-82ECB90CE439}"/>
          </ac:picMkLst>
        </pc:picChg>
        <pc:picChg chg="mod">
          <ac:chgData name="Clémence Rason" userId="2ac9f183-abdb-42c7-be5a-9dac66a977a6" providerId="ADAL" clId="{0AB696F1-1574-4178-936E-1F41CA5A437C}" dt="2023-01-17T09:47:05.053" v="1852" actId="1037"/>
          <ac:picMkLst>
            <pc:docMk/>
            <pc:sldMk cId="3416480409" sldId="431"/>
            <ac:picMk id="5" creationId="{3245E01E-EB70-4DFC-ABC4-933E1FFE9CFF}"/>
          </ac:picMkLst>
        </pc:picChg>
        <pc:picChg chg="mod">
          <ac:chgData name="Clémence Rason" userId="2ac9f183-abdb-42c7-be5a-9dac66a977a6" providerId="ADAL" clId="{0AB696F1-1574-4178-936E-1F41CA5A437C}" dt="2023-01-17T09:47:08.479" v="1858" actId="1038"/>
          <ac:picMkLst>
            <pc:docMk/>
            <pc:sldMk cId="3416480409" sldId="431"/>
            <ac:picMk id="8" creationId="{E6054388-C836-4127-9B8E-C2D316726D9C}"/>
          </ac:picMkLst>
        </pc:picChg>
        <pc:picChg chg="del">
          <ac:chgData name="Clémence Rason" userId="2ac9f183-abdb-42c7-be5a-9dac66a977a6" providerId="ADAL" clId="{0AB696F1-1574-4178-936E-1F41CA5A437C}" dt="2023-01-17T09:42:50.935" v="1598" actId="478"/>
          <ac:picMkLst>
            <pc:docMk/>
            <pc:sldMk cId="3416480409" sldId="431"/>
            <ac:picMk id="10" creationId="{4758BC5E-C209-43BF-88FA-BE424159651C}"/>
          </ac:picMkLst>
        </pc:picChg>
        <pc:picChg chg="add mod modCrop">
          <ac:chgData name="Clémence Rason" userId="2ac9f183-abdb-42c7-be5a-9dac66a977a6" providerId="ADAL" clId="{0AB696F1-1574-4178-936E-1F41CA5A437C}" dt="2023-01-17T09:46:08.076" v="1826" actId="164"/>
          <ac:picMkLst>
            <pc:docMk/>
            <pc:sldMk cId="3416480409" sldId="431"/>
            <ac:picMk id="12" creationId="{50E46D00-D5A4-44FE-9C9D-D14DC98BECD2}"/>
          </ac:picMkLst>
        </pc:picChg>
        <pc:picChg chg="add mod modCrop">
          <ac:chgData name="Clémence Rason" userId="2ac9f183-abdb-42c7-be5a-9dac66a977a6" providerId="ADAL" clId="{0AB696F1-1574-4178-936E-1F41CA5A437C}" dt="2023-01-17T09:46:08.076" v="1826" actId="164"/>
          <ac:picMkLst>
            <pc:docMk/>
            <pc:sldMk cId="3416480409" sldId="431"/>
            <ac:picMk id="20" creationId="{C0C1495B-C2B7-4612-B87C-34AA18EF692D}"/>
          </ac:picMkLst>
        </pc:picChg>
      </pc:sldChg>
      <pc:sldChg chg="addSp delSp modSp mod">
        <pc:chgData name="Clémence Rason" userId="2ac9f183-abdb-42c7-be5a-9dac66a977a6" providerId="ADAL" clId="{0AB696F1-1574-4178-936E-1F41CA5A437C}" dt="2023-01-17T13:22:58.472" v="4451" actId="1036"/>
        <pc:sldMkLst>
          <pc:docMk/>
          <pc:sldMk cId="3454779660" sldId="432"/>
        </pc:sldMkLst>
        <pc:spChg chg="mod">
          <ac:chgData name="Clémence Rason" userId="2ac9f183-abdb-42c7-be5a-9dac66a977a6" providerId="ADAL" clId="{0AB696F1-1574-4178-936E-1F41CA5A437C}" dt="2023-01-17T13:09:16.499" v="3555"/>
          <ac:spMkLst>
            <pc:docMk/>
            <pc:sldMk cId="3454779660" sldId="432"/>
            <ac:spMk id="24" creationId="{1AAE901D-717C-4875-8F74-991E445278BE}"/>
          </ac:spMkLst>
        </pc:spChg>
        <pc:spChg chg="mod">
          <ac:chgData name="Clémence Rason" userId="2ac9f183-abdb-42c7-be5a-9dac66a977a6" providerId="ADAL" clId="{0AB696F1-1574-4178-936E-1F41CA5A437C}" dt="2023-01-17T13:09:16.499" v="3555"/>
          <ac:spMkLst>
            <pc:docMk/>
            <pc:sldMk cId="3454779660" sldId="432"/>
            <ac:spMk id="25" creationId="{4F269476-2D61-4569-90B4-68F4C65F1AC0}"/>
          </ac:spMkLst>
        </pc:spChg>
        <pc:spChg chg="del">
          <ac:chgData name="Clémence Rason" userId="2ac9f183-abdb-42c7-be5a-9dac66a977a6" providerId="ADAL" clId="{0AB696F1-1574-4178-936E-1F41CA5A437C}" dt="2023-01-17T13:09:21.317" v="3557" actId="478"/>
          <ac:spMkLst>
            <pc:docMk/>
            <pc:sldMk cId="3454779660" sldId="432"/>
            <ac:spMk id="27" creationId="{00B5D4F1-8636-4178-A98D-626B13AA0E50}"/>
          </ac:spMkLst>
        </pc:spChg>
        <pc:spChg chg="mod">
          <ac:chgData name="Clémence Rason" userId="2ac9f183-abdb-42c7-be5a-9dac66a977a6" providerId="ADAL" clId="{0AB696F1-1574-4178-936E-1F41CA5A437C}" dt="2023-01-17T13:22:58.472" v="4451" actId="1036"/>
          <ac:spMkLst>
            <pc:docMk/>
            <pc:sldMk cId="3454779660" sldId="432"/>
            <ac:spMk id="28" creationId="{D11A5FCF-1B8C-4425-BC66-4A0AA6B42296}"/>
          </ac:spMkLst>
        </pc:spChg>
        <pc:spChg chg="mod">
          <ac:chgData name="Clémence Rason" userId="2ac9f183-abdb-42c7-be5a-9dac66a977a6" providerId="ADAL" clId="{0AB696F1-1574-4178-936E-1F41CA5A437C}" dt="2023-01-17T13:09:32.699" v="3590" actId="1038"/>
          <ac:spMkLst>
            <pc:docMk/>
            <pc:sldMk cId="3454779660" sldId="432"/>
            <ac:spMk id="31" creationId="{E890FD5E-9EEC-405F-8EB3-D9F90BA3FF45}"/>
          </ac:spMkLst>
        </pc:spChg>
        <pc:spChg chg="del mod">
          <ac:chgData name="Clémence Rason" userId="2ac9f183-abdb-42c7-be5a-9dac66a977a6" providerId="ADAL" clId="{0AB696F1-1574-4178-936E-1F41CA5A437C}" dt="2023-01-17T13:09:43.392" v="3591" actId="478"/>
          <ac:spMkLst>
            <pc:docMk/>
            <pc:sldMk cId="3454779660" sldId="432"/>
            <ac:spMk id="32" creationId="{DC3DBED1-2FF7-448C-A140-87B103E64DED}"/>
          </ac:spMkLst>
        </pc:spChg>
        <pc:grpChg chg="add del mod">
          <ac:chgData name="Clémence Rason" userId="2ac9f183-abdb-42c7-be5a-9dac66a977a6" providerId="ADAL" clId="{0AB696F1-1574-4178-936E-1F41CA5A437C}" dt="2023-01-17T13:09:19.144" v="3556" actId="21"/>
          <ac:grpSpMkLst>
            <pc:docMk/>
            <pc:sldMk cId="3454779660" sldId="432"/>
            <ac:grpSpMk id="20" creationId="{433A1845-2674-4384-B26A-E1087DA89389}"/>
          </ac:grpSpMkLst>
        </pc:grpChg>
        <pc:grpChg chg="add mod">
          <ac:chgData name="Clémence Rason" userId="2ac9f183-abdb-42c7-be5a-9dac66a977a6" providerId="ADAL" clId="{0AB696F1-1574-4178-936E-1F41CA5A437C}" dt="2023-01-17T13:09:21.914" v="3558"/>
          <ac:grpSpMkLst>
            <pc:docMk/>
            <pc:sldMk cId="3454779660" sldId="432"/>
            <ac:grpSpMk id="26" creationId="{C124A775-B25A-44C0-9823-C7430510F6CB}"/>
          </ac:grpSpMkLst>
        </pc:grpChg>
        <pc:picChg chg="del">
          <ac:chgData name="Clémence Rason" userId="2ac9f183-abdb-42c7-be5a-9dac66a977a6" providerId="ADAL" clId="{0AB696F1-1574-4178-936E-1F41CA5A437C}" dt="2023-01-17T13:09:05.972" v="3554" actId="478"/>
          <ac:picMkLst>
            <pc:docMk/>
            <pc:sldMk cId="3454779660" sldId="432"/>
            <ac:picMk id="14" creationId="{A10C0F91-F267-415B-8BE1-64103FC01B89}"/>
          </ac:picMkLst>
        </pc:picChg>
        <pc:picChg chg="mod">
          <ac:chgData name="Clémence Rason" userId="2ac9f183-abdb-42c7-be5a-9dac66a977a6" providerId="ADAL" clId="{0AB696F1-1574-4178-936E-1F41CA5A437C}" dt="2023-01-17T13:09:16.499" v="3555"/>
          <ac:picMkLst>
            <pc:docMk/>
            <pc:sldMk cId="3454779660" sldId="432"/>
            <ac:picMk id="21" creationId="{B753714F-91BD-479D-A693-E92B61F792A5}"/>
          </ac:picMkLst>
        </pc:picChg>
        <pc:picChg chg="mod">
          <ac:chgData name="Clémence Rason" userId="2ac9f183-abdb-42c7-be5a-9dac66a977a6" providerId="ADAL" clId="{0AB696F1-1574-4178-936E-1F41CA5A437C}" dt="2023-01-17T13:09:21.914" v="3558"/>
          <ac:picMkLst>
            <pc:docMk/>
            <pc:sldMk cId="3454779660" sldId="432"/>
            <ac:picMk id="30" creationId="{02561CCF-AD67-4F26-B3D7-98702A8217B4}"/>
          </ac:picMkLst>
        </pc:picChg>
        <pc:picChg chg="add del mod">
          <ac:chgData name="Clémence Rason" userId="2ac9f183-abdb-42c7-be5a-9dac66a977a6" providerId="ADAL" clId="{0AB696F1-1574-4178-936E-1F41CA5A437C}" dt="2023-01-17T13:10:28.423" v="3594" actId="478"/>
          <ac:picMkLst>
            <pc:docMk/>
            <pc:sldMk cId="3454779660" sldId="432"/>
            <ac:picMk id="33" creationId="{EAFAF4BF-193F-488B-9A1A-7998030712CB}"/>
          </ac:picMkLst>
        </pc:picChg>
        <pc:picChg chg="add del mod">
          <ac:chgData name="Clémence Rason" userId="2ac9f183-abdb-42c7-be5a-9dac66a977a6" providerId="ADAL" clId="{0AB696F1-1574-4178-936E-1F41CA5A437C}" dt="2023-01-17T13:11:59.772" v="3659" actId="478"/>
          <ac:picMkLst>
            <pc:docMk/>
            <pc:sldMk cId="3454779660" sldId="432"/>
            <ac:picMk id="2050" creationId="{DD4D2A8E-00F0-4AFB-9E00-905082EAFC59}"/>
          </ac:picMkLst>
        </pc:picChg>
        <pc:picChg chg="add del">
          <ac:chgData name="Clémence Rason" userId="2ac9f183-abdb-42c7-be5a-9dac66a977a6" providerId="ADAL" clId="{0AB696F1-1574-4178-936E-1F41CA5A437C}" dt="2023-01-17T13:11:58.436" v="3658" actId="478"/>
          <ac:picMkLst>
            <pc:docMk/>
            <pc:sldMk cId="3454779660" sldId="432"/>
            <ac:picMk id="2052" creationId="{DF884145-1F13-4B72-8884-0030DA8687C4}"/>
          </ac:picMkLst>
        </pc:picChg>
      </pc:sldChg>
      <pc:sldChg chg="addSp delSp modSp mod">
        <pc:chgData name="Clémence Rason" userId="2ac9f183-abdb-42c7-be5a-9dac66a977a6" providerId="ADAL" clId="{0AB696F1-1574-4178-936E-1F41CA5A437C}" dt="2023-01-17T12:43:53.001" v="2375"/>
        <pc:sldMkLst>
          <pc:docMk/>
          <pc:sldMk cId="1490106532" sldId="433"/>
        </pc:sldMkLst>
        <pc:spChg chg="mod">
          <ac:chgData name="Clémence Rason" userId="2ac9f183-abdb-42c7-be5a-9dac66a977a6" providerId="ADAL" clId="{0AB696F1-1574-4178-936E-1F41CA5A437C}" dt="2023-01-17T09:53:50.928" v="2054" actId="207"/>
          <ac:spMkLst>
            <pc:docMk/>
            <pc:sldMk cId="1490106532" sldId="433"/>
            <ac:spMk id="13" creationId="{A74E8EF0-BBB7-42EF-91DC-8EB03466FF8E}"/>
          </ac:spMkLst>
        </pc:spChg>
        <pc:spChg chg="mod">
          <ac:chgData name="Clémence Rason" userId="2ac9f183-abdb-42c7-be5a-9dac66a977a6" providerId="ADAL" clId="{0AB696F1-1574-4178-936E-1F41CA5A437C}" dt="2023-01-17T09:53:22.407" v="2050"/>
          <ac:spMkLst>
            <pc:docMk/>
            <pc:sldMk cId="1490106532" sldId="433"/>
            <ac:spMk id="21" creationId="{7FF52C54-942C-4AE6-96A1-01CCBE8EA48B}"/>
          </ac:spMkLst>
        </pc:spChg>
        <pc:spChg chg="add mod">
          <ac:chgData name="Clémence Rason" userId="2ac9f183-abdb-42c7-be5a-9dac66a977a6" providerId="ADAL" clId="{0AB696F1-1574-4178-936E-1F41CA5A437C}" dt="2023-01-17T09:53:31.703" v="2053" actId="14100"/>
          <ac:spMkLst>
            <pc:docMk/>
            <pc:sldMk cId="1490106532" sldId="433"/>
            <ac:spMk id="25" creationId="{CD904C52-748F-4051-9C8C-2BCDBB94BD57}"/>
          </ac:spMkLst>
        </pc:spChg>
        <pc:spChg chg="mod">
          <ac:chgData name="Clémence Rason" userId="2ac9f183-abdb-42c7-be5a-9dac66a977a6" providerId="ADAL" clId="{0AB696F1-1574-4178-936E-1F41CA5A437C}" dt="2023-01-17T09:55:20.296" v="2055"/>
          <ac:spMkLst>
            <pc:docMk/>
            <pc:sldMk cId="1490106532" sldId="433"/>
            <ac:spMk id="28" creationId="{22B05225-C38F-41A0-AA1B-0D725E7C0215}"/>
          </ac:spMkLst>
        </pc:spChg>
        <pc:spChg chg="add mod">
          <ac:chgData name="Clémence Rason" userId="2ac9f183-abdb-42c7-be5a-9dac66a977a6" providerId="ADAL" clId="{0AB696F1-1574-4178-936E-1F41CA5A437C}" dt="2023-01-17T12:43:53.001" v="2375"/>
          <ac:spMkLst>
            <pc:docMk/>
            <pc:sldMk cId="1490106532" sldId="433"/>
            <ac:spMk id="30" creationId="{466098E1-5162-47C5-BEDA-5D286211D615}"/>
          </ac:spMkLst>
        </pc:spChg>
        <pc:grpChg chg="add mod">
          <ac:chgData name="Clémence Rason" userId="2ac9f183-abdb-42c7-be5a-9dac66a977a6" providerId="ADAL" clId="{0AB696F1-1574-4178-936E-1F41CA5A437C}" dt="2023-01-17T09:53:22.407" v="2050"/>
          <ac:grpSpMkLst>
            <pc:docMk/>
            <pc:sldMk cId="1490106532" sldId="433"/>
            <ac:grpSpMk id="14" creationId="{A959DEF9-0D86-444A-A32B-388CE009A579}"/>
          </ac:grpSpMkLst>
        </pc:grpChg>
        <pc:grpChg chg="add del mod">
          <ac:chgData name="Clémence Rason" userId="2ac9f183-abdb-42c7-be5a-9dac66a977a6" providerId="ADAL" clId="{0AB696F1-1574-4178-936E-1F41CA5A437C}" dt="2023-01-17T09:55:23.053" v="2056"/>
          <ac:grpSpMkLst>
            <pc:docMk/>
            <pc:sldMk cId="1490106532" sldId="433"/>
            <ac:grpSpMk id="26" creationId="{23C55E65-64C6-4A69-B798-675398EBA4EE}"/>
          </ac:grpSpMkLst>
        </pc:grpChg>
        <pc:picChg chg="add del mod">
          <ac:chgData name="Clémence Rason" userId="2ac9f183-abdb-42c7-be5a-9dac66a977a6" providerId="ADAL" clId="{0AB696F1-1574-4178-936E-1F41CA5A437C}" dt="2023-01-17T12:42:53.186" v="2312" actId="478"/>
          <ac:picMkLst>
            <pc:docMk/>
            <pc:sldMk cId="1490106532" sldId="433"/>
            <ac:picMk id="3" creationId="{31AC9A77-065E-4D28-A1BA-49F181828DFD}"/>
          </ac:picMkLst>
        </pc:picChg>
        <pc:picChg chg="mod">
          <ac:chgData name="Clémence Rason" userId="2ac9f183-abdb-42c7-be5a-9dac66a977a6" providerId="ADAL" clId="{0AB696F1-1574-4178-936E-1F41CA5A437C}" dt="2023-01-17T09:53:22.407" v="2050"/>
          <ac:picMkLst>
            <pc:docMk/>
            <pc:sldMk cId="1490106532" sldId="433"/>
            <ac:picMk id="20" creationId="{7E60FBBA-AF39-4EC7-90C2-2DAD6C6DD008}"/>
          </ac:picMkLst>
        </pc:picChg>
        <pc:picChg chg="del">
          <ac:chgData name="Clémence Rason" userId="2ac9f183-abdb-42c7-be5a-9dac66a977a6" providerId="ADAL" clId="{0AB696F1-1574-4178-936E-1F41CA5A437C}" dt="2023-01-17T12:43:00.848" v="2313" actId="478"/>
          <ac:picMkLst>
            <pc:docMk/>
            <pc:sldMk cId="1490106532" sldId="433"/>
            <ac:picMk id="23" creationId="{08395B11-760E-430E-AD71-B1477D9676B2}"/>
          </ac:picMkLst>
        </pc:picChg>
        <pc:picChg chg="del">
          <ac:chgData name="Clémence Rason" userId="2ac9f183-abdb-42c7-be5a-9dac66a977a6" providerId="ADAL" clId="{0AB696F1-1574-4178-936E-1F41CA5A437C}" dt="2023-01-17T09:52:51.201" v="2008" actId="478"/>
          <ac:picMkLst>
            <pc:docMk/>
            <pc:sldMk cId="1490106532" sldId="433"/>
            <ac:picMk id="24" creationId="{2B33C5FF-F1EA-47AA-A112-94BFB74B6837}"/>
          </ac:picMkLst>
        </pc:picChg>
        <pc:picChg chg="mod">
          <ac:chgData name="Clémence Rason" userId="2ac9f183-abdb-42c7-be5a-9dac66a977a6" providerId="ADAL" clId="{0AB696F1-1574-4178-936E-1F41CA5A437C}" dt="2023-01-17T09:55:20.296" v="2055"/>
          <ac:picMkLst>
            <pc:docMk/>
            <pc:sldMk cId="1490106532" sldId="433"/>
            <ac:picMk id="27" creationId="{D1A20A41-BFD4-479A-99C6-28D225D6A048}"/>
          </ac:picMkLst>
        </pc:picChg>
        <pc:picChg chg="add mod">
          <ac:chgData name="Clémence Rason" userId="2ac9f183-abdb-42c7-be5a-9dac66a977a6" providerId="ADAL" clId="{0AB696F1-1574-4178-936E-1F41CA5A437C}" dt="2023-01-17T12:43:14.156" v="2373" actId="14100"/>
          <ac:picMkLst>
            <pc:docMk/>
            <pc:sldMk cId="1490106532" sldId="433"/>
            <ac:picMk id="29" creationId="{3E1D4A93-4F04-41E7-B16C-7977B3C0F720}"/>
          </ac:picMkLst>
        </pc:picChg>
      </pc:sldChg>
      <pc:sldChg chg="addSp delSp modSp mod">
        <pc:chgData name="Clémence Rason" userId="2ac9f183-abdb-42c7-be5a-9dac66a977a6" providerId="ADAL" clId="{0AB696F1-1574-4178-936E-1F41CA5A437C}" dt="2023-01-17T12:45:39.702" v="2538" actId="1036"/>
        <pc:sldMkLst>
          <pc:docMk/>
          <pc:sldMk cId="1843931338" sldId="434"/>
        </pc:sldMkLst>
        <pc:spChg chg="mod">
          <ac:chgData name="Clémence Rason" userId="2ac9f183-abdb-42c7-be5a-9dac66a977a6" providerId="ADAL" clId="{0AB696F1-1574-4178-936E-1F41CA5A437C}" dt="2023-01-17T12:45:39.702" v="2538" actId="1036"/>
          <ac:spMkLst>
            <pc:docMk/>
            <pc:sldMk cId="1843931338" sldId="434"/>
            <ac:spMk id="13" creationId="{A74E8EF0-BBB7-42EF-91DC-8EB03466FF8E}"/>
          </ac:spMkLst>
        </pc:spChg>
        <pc:spChg chg="del">
          <ac:chgData name="Clémence Rason" userId="2ac9f183-abdb-42c7-be5a-9dac66a977a6" providerId="ADAL" clId="{0AB696F1-1574-4178-936E-1F41CA5A437C}" dt="2023-01-17T08:26:53.941" v="31" actId="478"/>
          <ac:spMkLst>
            <pc:docMk/>
            <pc:sldMk cId="1843931338" sldId="434"/>
            <ac:spMk id="14" creationId="{F50AB12F-D5E8-41BF-82D1-3BF8478FC670}"/>
          </ac:spMkLst>
        </pc:spChg>
        <pc:spChg chg="add mod">
          <ac:chgData name="Clémence Rason" userId="2ac9f183-abdb-42c7-be5a-9dac66a977a6" providerId="ADAL" clId="{0AB696F1-1574-4178-936E-1F41CA5A437C}" dt="2023-01-17T09:58:02.586" v="2152" actId="164"/>
          <ac:spMkLst>
            <pc:docMk/>
            <pc:sldMk cId="1843931338" sldId="434"/>
            <ac:spMk id="20" creationId="{A4272420-D554-4A33-AE8A-3868E5EEC2F4}"/>
          </ac:spMkLst>
        </pc:spChg>
        <pc:spChg chg="add mod">
          <ac:chgData name="Clémence Rason" userId="2ac9f183-abdb-42c7-be5a-9dac66a977a6" providerId="ADAL" clId="{0AB696F1-1574-4178-936E-1F41CA5A437C}" dt="2023-01-17T09:58:02.586" v="2152" actId="164"/>
          <ac:spMkLst>
            <pc:docMk/>
            <pc:sldMk cId="1843931338" sldId="434"/>
            <ac:spMk id="21" creationId="{CE27DA49-029D-48EC-8F93-1CF9552194A8}"/>
          </ac:spMkLst>
        </pc:spChg>
        <pc:spChg chg="add mod">
          <ac:chgData name="Clémence Rason" userId="2ac9f183-abdb-42c7-be5a-9dac66a977a6" providerId="ADAL" clId="{0AB696F1-1574-4178-936E-1F41CA5A437C}" dt="2023-01-17T12:42:47.250" v="2311"/>
          <ac:spMkLst>
            <pc:docMk/>
            <pc:sldMk cId="1843931338" sldId="434"/>
            <ac:spMk id="34" creationId="{2F761FDE-849B-4177-82BF-C7DA9302164E}"/>
          </ac:spMkLst>
        </pc:spChg>
        <pc:grpChg chg="add mod topLvl">
          <ac:chgData name="Clémence Rason" userId="2ac9f183-abdb-42c7-be5a-9dac66a977a6" providerId="ADAL" clId="{0AB696F1-1574-4178-936E-1F41CA5A437C}" dt="2023-01-17T09:58:10.435" v="2154" actId="164"/>
          <ac:grpSpMkLst>
            <pc:docMk/>
            <pc:sldMk cId="1843931338" sldId="434"/>
            <ac:grpSpMk id="4" creationId="{AD9FE5FE-7A41-4F70-BCC3-5DE95DBB1F9F}"/>
          </ac:grpSpMkLst>
        </pc:grpChg>
        <pc:grpChg chg="add del mod">
          <ac:chgData name="Clémence Rason" userId="2ac9f183-abdb-42c7-be5a-9dac66a977a6" providerId="ADAL" clId="{0AB696F1-1574-4178-936E-1F41CA5A437C}" dt="2023-01-17T09:57:47.348" v="2150" actId="478"/>
          <ac:grpSpMkLst>
            <pc:docMk/>
            <pc:sldMk cId="1843931338" sldId="434"/>
            <ac:grpSpMk id="8" creationId="{8DD79386-1310-4C28-B20A-EBC6AA7E7A39}"/>
          </ac:grpSpMkLst>
        </pc:grpChg>
        <pc:grpChg chg="add mod">
          <ac:chgData name="Clémence Rason" userId="2ac9f183-abdb-42c7-be5a-9dac66a977a6" providerId="ADAL" clId="{0AB696F1-1574-4178-936E-1F41CA5A437C}" dt="2023-01-17T09:58:10.435" v="2154" actId="164"/>
          <ac:grpSpMkLst>
            <pc:docMk/>
            <pc:sldMk cId="1843931338" sldId="434"/>
            <ac:grpSpMk id="9" creationId="{5B1D64B0-DDE8-407D-882E-BE5242336AD6}"/>
          </ac:grpSpMkLst>
        </pc:grpChg>
        <pc:grpChg chg="add del mod">
          <ac:chgData name="Clémence Rason" userId="2ac9f183-abdb-42c7-be5a-9dac66a977a6" providerId="ADAL" clId="{0AB696F1-1574-4178-936E-1F41CA5A437C}" dt="2023-01-17T09:58:28.478" v="2157" actId="478"/>
          <ac:grpSpMkLst>
            <pc:docMk/>
            <pc:sldMk cId="1843931338" sldId="434"/>
            <ac:grpSpMk id="10" creationId="{07C1F527-94E0-4FC8-B376-B47ED5521825}"/>
          </ac:grpSpMkLst>
        </pc:grpChg>
        <pc:grpChg chg="add del mod">
          <ac:chgData name="Clémence Rason" userId="2ac9f183-abdb-42c7-be5a-9dac66a977a6" providerId="ADAL" clId="{0AB696F1-1574-4178-936E-1F41CA5A437C}" dt="2023-01-17T12:42:07.382" v="2274" actId="478"/>
          <ac:grpSpMkLst>
            <pc:docMk/>
            <pc:sldMk cId="1843931338" sldId="434"/>
            <ac:grpSpMk id="23" creationId="{24B19673-667F-4820-B0D2-37056BBF4DFA}"/>
          </ac:grpSpMkLst>
        </pc:grpChg>
        <pc:grpChg chg="add del mod">
          <ac:chgData name="Clémence Rason" userId="2ac9f183-abdb-42c7-be5a-9dac66a977a6" providerId="ADAL" clId="{0AB696F1-1574-4178-936E-1F41CA5A437C}" dt="2023-01-17T12:42:16.056" v="2277" actId="478"/>
          <ac:grpSpMkLst>
            <pc:docMk/>
            <pc:sldMk cId="1843931338" sldId="434"/>
            <ac:grpSpMk id="31" creationId="{38AD98C4-38CC-44F8-A4CD-82E1D582EC2F}"/>
          </ac:grpSpMkLst>
        </pc:grpChg>
        <pc:picChg chg="add mod modCrop">
          <ac:chgData name="Clémence Rason" userId="2ac9f183-abdb-42c7-be5a-9dac66a977a6" providerId="ADAL" clId="{0AB696F1-1574-4178-936E-1F41CA5A437C}" dt="2023-01-17T09:56:42.753" v="2106" actId="164"/>
          <ac:picMkLst>
            <pc:docMk/>
            <pc:sldMk cId="1843931338" sldId="434"/>
            <ac:picMk id="3" creationId="{2D4CB6AB-BF35-468C-982C-588545A8E089}"/>
          </ac:picMkLst>
        </pc:picChg>
        <pc:picChg chg="add del mod topLvl">
          <ac:chgData name="Clémence Rason" userId="2ac9f183-abdb-42c7-be5a-9dac66a977a6" providerId="ADAL" clId="{0AB696F1-1574-4178-936E-1F41CA5A437C}" dt="2023-01-17T09:57:47.348" v="2150" actId="478"/>
          <ac:picMkLst>
            <pc:docMk/>
            <pc:sldMk cId="1843931338" sldId="434"/>
            <ac:picMk id="6" creationId="{DD6FF33E-5BC7-4BC5-97B3-9645F7248C85}"/>
          </ac:picMkLst>
        </pc:picChg>
        <pc:picChg chg="add mod modCrop">
          <ac:chgData name="Clémence Rason" userId="2ac9f183-abdb-42c7-be5a-9dac66a977a6" providerId="ADAL" clId="{0AB696F1-1574-4178-936E-1F41CA5A437C}" dt="2023-01-17T12:39:34.653" v="2236" actId="732"/>
          <ac:picMkLst>
            <pc:docMk/>
            <pc:sldMk cId="1843931338" sldId="434"/>
            <ac:picMk id="12" creationId="{DCABE649-FBD8-4F37-9764-5F0CF0029047}"/>
          </ac:picMkLst>
        </pc:picChg>
        <pc:picChg chg="add mod modCrop">
          <ac:chgData name="Clémence Rason" userId="2ac9f183-abdb-42c7-be5a-9dac66a977a6" providerId="ADAL" clId="{0AB696F1-1574-4178-936E-1F41CA5A437C}" dt="2023-01-17T09:56:42.753" v="2106" actId="164"/>
          <ac:picMkLst>
            <pc:docMk/>
            <pc:sldMk cId="1843931338" sldId="434"/>
            <ac:picMk id="14" creationId="{57C05E6E-E3AF-477D-B4FF-F17616617399}"/>
          </ac:picMkLst>
        </pc:picChg>
        <pc:picChg chg="del mod">
          <ac:chgData name="Clémence Rason" userId="2ac9f183-abdb-42c7-be5a-9dac66a977a6" providerId="ADAL" clId="{0AB696F1-1574-4178-936E-1F41CA5A437C}" dt="2023-01-17T10:01:28.095" v="2231" actId="478"/>
          <ac:picMkLst>
            <pc:docMk/>
            <pc:sldMk cId="1843931338" sldId="434"/>
            <ac:picMk id="24" creationId="{2BD1A69E-C58F-4857-83C1-CAB35B933380}"/>
          </ac:picMkLst>
        </pc:picChg>
        <pc:picChg chg="del mod">
          <ac:chgData name="Clémence Rason" userId="2ac9f183-abdb-42c7-be5a-9dac66a977a6" providerId="ADAL" clId="{0AB696F1-1574-4178-936E-1F41CA5A437C}" dt="2023-01-17T12:39:24.121" v="2235" actId="478"/>
          <ac:picMkLst>
            <pc:docMk/>
            <pc:sldMk cId="1843931338" sldId="434"/>
            <ac:picMk id="25" creationId="{A4CD11C9-00BD-432D-ADC2-3BAE54FE6C61}"/>
          </ac:picMkLst>
        </pc:picChg>
        <pc:picChg chg="add mod modCrop">
          <ac:chgData name="Clémence Rason" userId="2ac9f183-abdb-42c7-be5a-9dac66a977a6" providerId="ADAL" clId="{0AB696F1-1574-4178-936E-1F41CA5A437C}" dt="2023-01-17T12:39:46.363" v="2238" actId="1076"/>
          <ac:picMkLst>
            <pc:docMk/>
            <pc:sldMk cId="1843931338" sldId="434"/>
            <ac:picMk id="26" creationId="{E5FFAE8D-3E88-42C3-8200-668D259E753B}"/>
          </ac:picMkLst>
        </pc:picChg>
        <pc:picChg chg="add mod modCrop">
          <ac:chgData name="Clémence Rason" userId="2ac9f183-abdb-42c7-be5a-9dac66a977a6" providerId="ADAL" clId="{0AB696F1-1574-4178-936E-1F41CA5A437C}" dt="2023-01-17T12:41:32.906" v="2249" actId="164"/>
          <ac:picMkLst>
            <pc:docMk/>
            <pc:sldMk cId="1843931338" sldId="434"/>
            <ac:picMk id="28" creationId="{4B3E8AE0-0CFE-425C-A8A2-D2C4A753100D}"/>
          </ac:picMkLst>
        </pc:picChg>
        <pc:picChg chg="add mod modCrop">
          <ac:chgData name="Clémence Rason" userId="2ac9f183-abdb-42c7-be5a-9dac66a977a6" providerId="ADAL" clId="{0AB696F1-1574-4178-936E-1F41CA5A437C}" dt="2023-01-17T12:41:32.906" v="2249" actId="164"/>
          <ac:picMkLst>
            <pc:docMk/>
            <pc:sldMk cId="1843931338" sldId="434"/>
            <ac:picMk id="30" creationId="{A400ED4F-4E31-4F9A-8A00-0238619F3B41}"/>
          </ac:picMkLst>
        </pc:picChg>
        <pc:picChg chg="add mod">
          <ac:chgData name="Clémence Rason" userId="2ac9f183-abdb-42c7-be5a-9dac66a977a6" providerId="ADAL" clId="{0AB696F1-1574-4178-936E-1F41CA5A437C}" dt="2023-01-17T12:43:20.449" v="2374" actId="14100"/>
          <ac:picMkLst>
            <pc:docMk/>
            <pc:sldMk cId="1843931338" sldId="434"/>
            <ac:picMk id="32" creationId="{750A1E5C-5BCC-43A9-AEAA-1D2CDF8EEBB0}"/>
          </ac:picMkLst>
        </pc:picChg>
        <pc:picChg chg="add mod">
          <ac:chgData name="Clémence Rason" userId="2ac9f183-abdb-42c7-be5a-9dac66a977a6" providerId="ADAL" clId="{0AB696F1-1574-4178-936E-1F41CA5A437C}" dt="2023-01-17T12:42:37.884" v="2304" actId="1038"/>
          <ac:picMkLst>
            <pc:docMk/>
            <pc:sldMk cId="1843931338" sldId="434"/>
            <ac:picMk id="33" creationId="{C4BBCF35-B23B-4E5C-A862-6134B45AE37D}"/>
          </ac:picMkLst>
        </pc:picChg>
      </pc:sldChg>
      <pc:sldChg chg="addSp delSp modSp mod">
        <pc:chgData name="Clémence Rason" userId="2ac9f183-abdb-42c7-be5a-9dac66a977a6" providerId="ADAL" clId="{0AB696F1-1574-4178-936E-1F41CA5A437C}" dt="2023-01-17T12:48:36.479" v="2675" actId="1038"/>
        <pc:sldMkLst>
          <pc:docMk/>
          <pc:sldMk cId="3905572595" sldId="437"/>
        </pc:sldMkLst>
        <pc:spChg chg="add mod">
          <ac:chgData name="Clémence Rason" userId="2ac9f183-abdb-42c7-be5a-9dac66a977a6" providerId="ADAL" clId="{0AB696F1-1574-4178-936E-1F41CA5A437C}" dt="2023-01-17T12:48:03.778" v="2620" actId="164"/>
          <ac:spMkLst>
            <pc:docMk/>
            <pc:sldMk cId="3905572595" sldId="437"/>
            <ac:spMk id="2" creationId="{43F66B9A-5670-4E50-BDEA-0C9051AE62D0}"/>
          </ac:spMkLst>
        </pc:spChg>
        <pc:spChg chg="mod">
          <ac:chgData name="Clémence Rason" userId="2ac9f183-abdb-42c7-be5a-9dac66a977a6" providerId="ADAL" clId="{0AB696F1-1574-4178-936E-1F41CA5A437C}" dt="2023-01-17T12:47:44.691" v="2609" actId="20577"/>
          <ac:spMkLst>
            <pc:docMk/>
            <pc:sldMk cId="3905572595" sldId="437"/>
            <ac:spMk id="13" creationId="{A74E8EF0-BBB7-42EF-91DC-8EB03466FF8E}"/>
          </ac:spMkLst>
        </pc:spChg>
        <pc:spChg chg="del">
          <ac:chgData name="Clémence Rason" userId="2ac9f183-abdb-42c7-be5a-9dac66a977a6" providerId="ADAL" clId="{0AB696F1-1574-4178-936E-1F41CA5A437C}" dt="2023-01-17T08:26:59.638" v="32" actId="478"/>
          <ac:spMkLst>
            <pc:docMk/>
            <pc:sldMk cId="3905572595" sldId="437"/>
            <ac:spMk id="21" creationId="{0BDFB750-CFFF-4E64-A5A2-405A29326E54}"/>
          </ac:spMkLst>
        </pc:spChg>
        <pc:grpChg chg="add del mod">
          <ac:chgData name="Clémence Rason" userId="2ac9f183-abdb-42c7-be5a-9dac66a977a6" providerId="ADAL" clId="{0AB696F1-1574-4178-936E-1F41CA5A437C}" dt="2023-01-17T12:48:09.592" v="2622" actId="478"/>
          <ac:grpSpMkLst>
            <pc:docMk/>
            <pc:sldMk cId="3905572595" sldId="437"/>
            <ac:grpSpMk id="3" creationId="{6AF94BAF-95E5-440F-9504-D767BB9D681D}"/>
          </ac:grpSpMkLst>
        </pc:grpChg>
        <pc:picChg chg="add mod">
          <ac:chgData name="Clémence Rason" userId="2ac9f183-abdb-42c7-be5a-9dac66a977a6" providerId="ADAL" clId="{0AB696F1-1574-4178-936E-1F41CA5A437C}" dt="2023-01-17T12:48:36.479" v="2675" actId="1038"/>
          <ac:picMkLst>
            <pc:docMk/>
            <pc:sldMk cId="3905572595" sldId="437"/>
            <ac:picMk id="4" creationId="{D11A461C-60AD-4FAE-8334-7D37AA4A7C6C}"/>
          </ac:picMkLst>
        </pc:picChg>
        <pc:picChg chg="mod">
          <ac:chgData name="Clémence Rason" userId="2ac9f183-abdb-42c7-be5a-9dac66a977a6" providerId="ADAL" clId="{0AB696F1-1574-4178-936E-1F41CA5A437C}" dt="2023-01-17T12:48:36.479" v="2675" actId="1038"/>
          <ac:picMkLst>
            <pc:docMk/>
            <pc:sldMk cId="3905572595" sldId="437"/>
            <ac:picMk id="14" creationId="{4B3FE46B-7CC9-4A15-B083-7F893C9AE9B3}"/>
          </ac:picMkLst>
        </pc:picChg>
        <pc:picChg chg="mod">
          <ac:chgData name="Clémence Rason" userId="2ac9f183-abdb-42c7-be5a-9dac66a977a6" providerId="ADAL" clId="{0AB696F1-1574-4178-936E-1F41CA5A437C}" dt="2023-01-17T12:48:03.778" v="2620" actId="164"/>
          <ac:picMkLst>
            <pc:docMk/>
            <pc:sldMk cId="3905572595" sldId="437"/>
            <ac:picMk id="20" creationId="{B2A761CC-C8D6-4D81-A61A-2C824CF6778B}"/>
          </ac:picMkLst>
        </pc:picChg>
      </pc:sldChg>
      <pc:sldChg chg="modSp mod">
        <pc:chgData name="Clémence Rason" userId="2ac9f183-abdb-42c7-be5a-9dac66a977a6" providerId="ADAL" clId="{0AB696F1-1574-4178-936E-1F41CA5A437C}" dt="2023-01-17T12:54:36.715" v="3342" actId="20577"/>
        <pc:sldMkLst>
          <pc:docMk/>
          <pc:sldMk cId="3635326151" sldId="438"/>
        </pc:sldMkLst>
        <pc:spChg chg="mod">
          <ac:chgData name="Clémence Rason" userId="2ac9f183-abdb-42c7-be5a-9dac66a977a6" providerId="ADAL" clId="{0AB696F1-1574-4178-936E-1F41CA5A437C}" dt="2023-01-17T12:54:36.715" v="3342" actId="20577"/>
          <ac:spMkLst>
            <pc:docMk/>
            <pc:sldMk cId="3635326151" sldId="438"/>
            <ac:spMk id="29" creationId="{BA66A9DD-9A27-4F67-86E8-3900AA3E6219}"/>
          </ac:spMkLst>
        </pc:spChg>
      </pc:sldChg>
      <pc:sldChg chg="addSp delSp modSp mod">
        <pc:chgData name="Clémence Rason" userId="2ac9f183-abdb-42c7-be5a-9dac66a977a6" providerId="ADAL" clId="{0AB696F1-1574-4178-936E-1F41CA5A437C}" dt="2023-01-17T13:07:12.477" v="3524" actId="207"/>
        <pc:sldMkLst>
          <pc:docMk/>
          <pc:sldMk cId="2654658110" sldId="440"/>
        </pc:sldMkLst>
        <pc:spChg chg="mod">
          <ac:chgData name="Clémence Rason" userId="2ac9f183-abdb-42c7-be5a-9dac66a977a6" providerId="ADAL" clId="{0AB696F1-1574-4178-936E-1F41CA5A437C}" dt="2023-01-17T13:07:12.477" v="3524" actId="207"/>
          <ac:spMkLst>
            <pc:docMk/>
            <pc:sldMk cId="2654658110" sldId="440"/>
            <ac:spMk id="13" creationId="{A74E8EF0-BBB7-42EF-91DC-8EB03466FF8E}"/>
          </ac:spMkLst>
        </pc:spChg>
        <pc:spChg chg="del">
          <ac:chgData name="Clémence Rason" userId="2ac9f183-abdb-42c7-be5a-9dac66a977a6" providerId="ADAL" clId="{0AB696F1-1574-4178-936E-1F41CA5A437C}" dt="2023-01-17T08:27:03.445" v="33" actId="478"/>
          <ac:spMkLst>
            <pc:docMk/>
            <pc:sldMk cId="2654658110" sldId="440"/>
            <ac:spMk id="14" creationId="{492E1074-2020-447A-9922-4F31F2E21642}"/>
          </ac:spMkLst>
        </pc:spChg>
        <pc:spChg chg="add mod">
          <ac:chgData name="Clémence Rason" userId="2ac9f183-abdb-42c7-be5a-9dac66a977a6" providerId="ADAL" clId="{0AB696F1-1574-4178-936E-1F41CA5A437C}" dt="2023-01-17T12:54:44.492" v="3343"/>
          <ac:spMkLst>
            <pc:docMk/>
            <pc:sldMk cId="2654658110" sldId="440"/>
            <ac:spMk id="20" creationId="{CCABFA9E-F968-4C5F-A207-1C60505E04A5}"/>
          </ac:spMkLst>
        </pc:spChg>
        <pc:picChg chg="add mod modCrop">
          <ac:chgData name="Clémence Rason" userId="2ac9f183-abdb-42c7-be5a-9dac66a977a6" providerId="ADAL" clId="{0AB696F1-1574-4178-936E-1F41CA5A437C}" dt="2023-01-17T12:49:47.503" v="2765" actId="14100"/>
          <ac:picMkLst>
            <pc:docMk/>
            <pc:sldMk cId="2654658110" sldId="440"/>
            <ac:picMk id="2" creationId="{61CD4C33-EA39-4C31-A15A-32CE4C386B73}"/>
          </ac:picMkLst>
        </pc:picChg>
        <pc:picChg chg="del">
          <ac:chgData name="Clémence Rason" userId="2ac9f183-abdb-42c7-be5a-9dac66a977a6" providerId="ADAL" clId="{0AB696F1-1574-4178-936E-1F41CA5A437C}" dt="2023-01-17T12:49:13.100" v="2736" actId="478"/>
          <ac:picMkLst>
            <pc:docMk/>
            <pc:sldMk cId="2654658110" sldId="440"/>
            <ac:picMk id="4" creationId="{61E69F56-3CD5-4255-B642-3721659FD183}"/>
          </ac:picMkLst>
        </pc:picChg>
        <pc:picChg chg="add mod modCrop">
          <ac:chgData name="Clémence Rason" userId="2ac9f183-abdb-42c7-be5a-9dac66a977a6" providerId="ADAL" clId="{0AB696F1-1574-4178-936E-1F41CA5A437C}" dt="2023-01-17T12:54:54.233" v="3360" actId="1037"/>
          <ac:picMkLst>
            <pc:docMk/>
            <pc:sldMk cId="2654658110" sldId="440"/>
            <ac:picMk id="5" creationId="{6B847BD7-044D-49D6-87BB-7A0E5D8D621E}"/>
          </ac:picMkLst>
        </pc:picChg>
        <pc:picChg chg="del">
          <ac:chgData name="Clémence Rason" userId="2ac9f183-abdb-42c7-be5a-9dac66a977a6" providerId="ADAL" clId="{0AB696F1-1574-4178-936E-1F41CA5A437C}" dt="2023-01-17T12:49:02.754" v="2677" actId="478"/>
          <ac:picMkLst>
            <pc:docMk/>
            <pc:sldMk cId="2654658110" sldId="440"/>
            <ac:picMk id="6" creationId="{458493D6-EAC8-4D50-AF74-40221AC7481C}"/>
          </ac:picMkLst>
        </pc:picChg>
      </pc:sldChg>
      <pc:sldChg chg="addSp delSp modSp mod ord">
        <pc:chgData name="Clémence Rason" userId="2ac9f183-abdb-42c7-be5a-9dac66a977a6" providerId="ADAL" clId="{0AB696F1-1574-4178-936E-1F41CA5A437C}" dt="2023-01-17T13:31:54.165" v="4951"/>
        <pc:sldMkLst>
          <pc:docMk/>
          <pc:sldMk cId="1551740500" sldId="441"/>
        </pc:sldMkLst>
        <pc:spChg chg="add mod">
          <ac:chgData name="Clémence Rason" userId="2ac9f183-abdb-42c7-be5a-9dac66a977a6" providerId="ADAL" clId="{0AB696F1-1574-4178-936E-1F41CA5A437C}" dt="2023-01-17T12:59:50.126" v="3487" actId="164"/>
          <ac:spMkLst>
            <pc:docMk/>
            <pc:sldMk cId="1551740500" sldId="441"/>
            <ac:spMk id="4" creationId="{5EAE5346-AAD4-4DD0-B26A-F3EED7734E49}"/>
          </ac:spMkLst>
        </pc:spChg>
        <pc:spChg chg="mod">
          <ac:chgData name="Clémence Rason" userId="2ac9f183-abdb-42c7-be5a-9dac66a977a6" providerId="ADAL" clId="{0AB696F1-1574-4178-936E-1F41CA5A437C}" dt="2023-01-17T12:54:26.708" v="3340" actId="1035"/>
          <ac:spMkLst>
            <pc:docMk/>
            <pc:sldMk cId="1551740500" sldId="441"/>
            <ac:spMk id="13" creationId="{A74E8EF0-BBB7-42EF-91DC-8EB03466FF8E}"/>
          </ac:spMkLst>
        </pc:spChg>
        <pc:spChg chg="del">
          <ac:chgData name="Clémence Rason" userId="2ac9f183-abdb-42c7-be5a-9dac66a977a6" providerId="ADAL" clId="{0AB696F1-1574-4178-936E-1F41CA5A437C}" dt="2023-01-17T08:27:09.759" v="34" actId="478"/>
          <ac:spMkLst>
            <pc:docMk/>
            <pc:sldMk cId="1551740500" sldId="441"/>
            <ac:spMk id="21" creationId="{1FDA744D-081B-4729-882B-2ADA115CFF62}"/>
          </ac:spMkLst>
        </pc:spChg>
        <pc:spChg chg="add mod">
          <ac:chgData name="Clémence Rason" userId="2ac9f183-abdb-42c7-be5a-9dac66a977a6" providerId="ADAL" clId="{0AB696F1-1574-4178-936E-1F41CA5A437C}" dt="2023-01-17T12:54:46.199" v="3344"/>
          <ac:spMkLst>
            <pc:docMk/>
            <pc:sldMk cId="1551740500" sldId="441"/>
            <ac:spMk id="21" creationId="{8C228C5D-9370-42A5-B789-AA7B9B39A9FE}"/>
          </ac:spMkLst>
        </pc:spChg>
        <pc:spChg chg="add mod">
          <ac:chgData name="Clémence Rason" userId="2ac9f183-abdb-42c7-be5a-9dac66a977a6" providerId="ADAL" clId="{0AB696F1-1574-4178-936E-1F41CA5A437C}" dt="2023-01-17T12:59:50.126" v="3487" actId="164"/>
          <ac:spMkLst>
            <pc:docMk/>
            <pc:sldMk cId="1551740500" sldId="441"/>
            <ac:spMk id="23" creationId="{DB9DCFA4-1D69-4BFA-B3CA-1E75E7D5A7BC}"/>
          </ac:spMkLst>
        </pc:spChg>
        <pc:spChg chg="add mod">
          <ac:chgData name="Clémence Rason" userId="2ac9f183-abdb-42c7-be5a-9dac66a977a6" providerId="ADAL" clId="{0AB696F1-1574-4178-936E-1F41CA5A437C}" dt="2023-01-17T12:59:50.126" v="3487" actId="164"/>
          <ac:spMkLst>
            <pc:docMk/>
            <pc:sldMk cId="1551740500" sldId="441"/>
            <ac:spMk id="24" creationId="{DE79BB8D-FD05-4B89-A895-E6BE681AB1CB}"/>
          </ac:spMkLst>
        </pc:spChg>
        <pc:spChg chg="add mod">
          <ac:chgData name="Clémence Rason" userId="2ac9f183-abdb-42c7-be5a-9dac66a977a6" providerId="ADAL" clId="{0AB696F1-1574-4178-936E-1F41CA5A437C}" dt="2023-01-17T12:59:50.126" v="3487" actId="164"/>
          <ac:spMkLst>
            <pc:docMk/>
            <pc:sldMk cId="1551740500" sldId="441"/>
            <ac:spMk id="25" creationId="{4DEB64F4-CEDC-4A1A-83A4-09F22081AF0C}"/>
          </ac:spMkLst>
        </pc:spChg>
        <pc:spChg chg="add mod">
          <ac:chgData name="Clémence Rason" userId="2ac9f183-abdb-42c7-be5a-9dac66a977a6" providerId="ADAL" clId="{0AB696F1-1574-4178-936E-1F41CA5A437C}" dt="2023-01-17T12:59:50.126" v="3487" actId="164"/>
          <ac:spMkLst>
            <pc:docMk/>
            <pc:sldMk cId="1551740500" sldId="441"/>
            <ac:spMk id="26" creationId="{97E9D3EA-6198-4283-9533-9E35706AB555}"/>
          </ac:spMkLst>
        </pc:spChg>
        <pc:spChg chg="add mod">
          <ac:chgData name="Clémence Rason" userId="2ac9f183-abdb-42c7-be5a-9dac66a977a6" providerId="ADAL" clId="{0AB696F1-1574-4178-936E-1F41CA5A437C}" dt="2023-01-17T12:59:50.126" v="3487" actId="164"/>
          <ac:spMkLst>
            <pc:docMk/>
            <pc:sldMk cId="1551740500" sldId="441"/>
            <ac:spMk id="27" creationId="{63DD97D5-7C05-43E3-B0B4-16EDD3DF780E}"/>
          </ac:spMkLst>
        </pc:spChg>
        <pc:spChg chg="add mod">
          <ac:chgData name="Clémence Rason" userId="2ac9f183-abdb-42c7-be5a-9dac66a977a6" providerId="ADAL" clId="{0AB696F1-1574-4178-936E-1F41CA5A437C}" dt="2023-01-17T12:59:50.126" v="3487" actId="164"/>
          <ac:spMkLst>
            <pc:docMk/>
            <pc:sldMk cId="1551740500" sldId="441"/>
            <ac:spMk id="28" creationId="{1F8CC9C9-13E0-4B74-8C55-30DE8DE16C60}"/>
          </ac:spMkLst>
        </pc:spChg>
        <pc:grpChg chg="add del mod">
          <ac:chgData name="Clémence Rason" userId="2ac9f183-abdb-42c7-be5a-9dac66a977a6" providerId="ADAL" clId="{0AB696F1-1574-4178-936E-1F41CA5A437C}" dt="2023-01-17T12:59:59.560" v="3489" actId="478"/>
          <ac:grpSpMkLst>
            <pc:docMk/>
            <pc:sldMk cId="1551740500" sldId="441"/>
            <ac:grpSpMk id="5" creationId="{DF322439-2349-4881-8355-8361D11BE496}"/>
          </ac:grpSpMkLst>
        </pc:grpChg>
        <pc:picChg chg="add mod modCrop">
          <ac:chgData name="Clémence Rason" userId="2ac9f183-abdb-42c7-be5a-9dac66a977a6" providerId="ADAL" clId="{0AB696F1-1574-4178-936E-1F41CA5A437C}" dt="2023-01-17T12:57:50.317" v="3429" actId="1038"/>
          <ac:picMkLst>
            <pc:docMk/>
            <pc:sldMk cId="1551740500" sldId="441"/>
            <ac:picMk id="3" creationId="{25693A5C-B859-4235-8368-3013120B4A13}"/>
          </ac:picMkLst>
        </pc:picChg>
        <pc:picChg chg="add mod">
          <ac:chgData name="Clémence Rason" userId="2ac9f183-abdb-42c7-be5a-9dac66a977a6" providerId="ADAL" clId="{0AB696F1-1574-4178-936E-1F41CA5A437C}" dt="2023-01-17T13:00:13.301" v="3521" actId="1038"/>
          <ac:picMkLst>
            <pc:docMk/>
            <pc:sldMk cId="1551740500" sldId="441"/>
            <ac:picMk id="6" creationId="{199AA056-01A0-44B9-B983-7BB98F562828}"/>
          </ac:picMkLst>
        </pc:picChg>
        <pc:picChg chg="del">
          <ac:chgData name="Clémence Rason" userId="2ac9f183-abdb-42c7-be5a-9dac66a977a6" providerId="ADAL" clId="{0AB696F1-1574-4178-936E-1F41CA5A437C}" dt="2023-01-17T12:53:09.438" v="3156" actId="478"/>
          <ac:picMkLst>
            <pc:docMk/>
            <pc:sldMk cId="1551740500" sldId="441"/>
            <ac:picMk id="14" creationId="{AE545423-432F-4C24-8879-22F0D176F8F7}"/>
          </ac:picMkLst>
        </pc:picChg>
        <pc:picChg chg="del">
          <ac:chgData name="Clémence Rason" userId="2ac9f183-abdb-42c7-be5a-9dac66a977a6" providerId="ADAL" clId="{0AB696F1-1574-4178-936E-1F41CA5A437C}" dt="2023-01-17T12:53:50.544" v="3259" actId="478"/>
          <ac:picMkLst>
            <pc:docMk/>
            <pc:sldMk cId="1551740500" sldId="441"/>
            <ac:picMk id="20" creationId="{F67E5DB8-11ED-4340-A81D-53AC5F5A502E}"/>
          </ac:picMkLst>
        </pc:picChg>
        <pc:picChg chg="add mod">
          <ac:chgData name="Clémence Rason" userId="2ac9f183-abdb-42c7-be5a-9dac66a977a6" providerId="ADAL" clId="{0AB696F1-1574-4178-936E-1F41CA5A437C}" dt="2023-01-17T12:59:50.126" v="3487" actId="164"/>
          <ac:picMkLst>
            <pc:docMk/>
            <pc:sldMk cId="1551740500" sldId="441"/>
            <ac:picMk id="1026" creationId="{4E2057CD-F4C6-4205-AD64-285F5B35343B}"/>
          </ac:picMkLst>
        </pc:picChg>
      </pc:sldChg>
      <pc:sldChg chg="delSp modSp mod">
        <pc:chgData name="Clémence Rason" userId="2ac9f183-abdb-42c7-be5a-9dac66a977a6" providerId="ADAL" clId="{0AB696F1-1574-4178-936E-1F41CA5A437C}" dt="2023-01-17T08:57:01.625" v="694" actId="20577"/>
        <pc:sldMkLst>
          <pc:docMk/>
          <pc:sldMk cId="904609674" sldId="442"/>
        </pc:sldMkLst>
        <pc:spChg chg="mod">
          <ac:chgData name="Clémence Rason" userId="2ac9f183-abdb-42c7-be5a-9dac66a977a6" providerId="ADAL" clId="{0AB696F1-1574-4178-936E-1F41CA5A437C}" dt="2023-01-17T08:57:01.625" v="694" actId="20577"/>
          <ac:spMkLst>
            <pc:docMk/>
            <pc:sldMk cId="904609674" sldId="442"/>
            <ac:spMk id="15" creationId="{20654966-F1D0-4902-A6E2-9F46037B4381}"/>
          </ac:spMkLst>
        </pc:spChg>
        <pc:spChg chg="del">
          <ac:chgData name="Clémence Rason" userId="2ac9f183-abdb-42c7-be5a-9dac66a977a6" providerId="ADAL" clId="{0AB696F1-1574-4178-936E-1F41CA5A437C}" dt="2023-01-17T08:24:39.758" v="29" actId="478"/>
          <ac:spMkLst>
            <pc:docMk/>
            <pc:sldMk cId="904609674" sldId="442"/>
            <ac:spMk id="18" creationId="{0885D017-7530-4BAA-A44A-3F897EAFF73B}"/>
          </ac:spMkLst>
        </pc:spChg>
      </pc:sldChg>
      <pc:sldChg chg="addSp delSp modSp mod ord">
        <pc:chgData name="Clémence Rason" userId="2ac9f183-abdb-42c7-be5a-9dac66a977a6" providerId="ADAL" clId="{0AB696F1-1574-4178-936E-1F41CA5A437C}" dt="2023-01-17T08:45:43.045" v="561"/>
        <pc:sldMkLst>
          <pc:docMk/>
          <pc:sldMk cId="630387819" sldId="443"/>
        </pc:sldMkLst>
        <pc:spChg chg="mod">
          <ac:chgData name="Clémence Rason" userId="2ac9f183-abdb-42c7-be5a-9dac66a977a6" providerId="ADAL" clId="{0AB696F1-1574-4178-936E-1F41CA5A437C}" dt="2023-01-17T08:45:09.936" v="559" actId="113"/>
          <ac:spMkLst>
            <pc:docMk/>
            <pc:sldMk cId="630387819" sldId="443"/>
            <ac:spMk id="15" creationId="{20654966-F1D0-4902-A6E2-9F46037B4381}"/>
          </ac:spMkLst>
        </pc:spChg>
        <pc:spChg chg="del">
          <ac:chgData name="Clémence Rason" userId="2ac9f183-abdb-42c7-be5a-9dac66a977a6" providerId="ADAL" clId="{0AB696F1-1574-4178-936E-1F41CA5A437C}" dt="2023-01-17T08:26:42.380" v="30" actId="478"/>
          <ac:spMkLst>
            <pc:docMk/>
            <pc:sldMk cId="630387819" sldId="443"/>
            <ac:spMk id="18" creationId="{B931DE8C-2C45-4566-969F-359C727895E9}"/>
          </ac:spMkLst>
        </pc:spChg>
        <pc:picChg chg="mod">
          <ac:chgData name="Clémence Rason" userId="2ac9f183-abdb-42c7-be5a-9dac66a977a6" providerId="ADAL" clId="{0AB696F1-1574-4178-936E-1F41CA5A437C}" dt="2023-01-17T08:32:08.215" v="193" actId="1037"/>
          <ac:picMkLst>
            <pc:docMk/>
            <pc:sldMk cId="630387819" sldId="443"/>
            <ac:picMk id="17" creationId="{9A23C687-BE99-4018-AFA5-69B56B5C7534}"/>
          </ac:picMkLst>
        </pc:picChg>
        <pc:picChg chg="add mod">
          <ac:chgData name="Clémence Rason" userId="2ac9f183-abdb-42c7-be5a-9dac66a977a6" providerId="ADAL" clId="{0AB696F1-1574-4178-936E-1F41CA5A437C}" dt="2023-01-17T08:44:09.276" v="557" actId="1036"/>
          <ac:picMkLst>
            <pc:docMk/>
            <pc:sldMk cId="630387819" sldId="443"/>
            <ac:picMk id="1026" creationId="{C70E11E2-7FBB-4D48-BA0A-AC28C5AA10A9}"/>
          </ac:picMkLst>
        </pc:picChg>
        <pc:picChg chg="add mod">
          <ac:chgData name="Clémence Rason" userId="2ac9f183-abdb-42c7-be5a-9dac66a977a6" providerId="ADAL" clId="{0AB696F1-1574-4178-936E-1F41CA5A437C}" dt="2023-01-17T08:44:09.276" v="557" actId="1036"/>
          <ac:picMkLst>
            <pc:docMk/>
            <pc:sldMk cId="630387819" sldId="443"/>
            <ac:picMk id="1027" creationId="{886A8212-9104-42B3-A262-C0D8F62332C3}"/>
          </ac:picMkLst>
        </pc:picChg>
      </pc:sldChg>
      <pc:sldChg chg="addSp delSp modSp mod">
        <pc:chgData name="Clémence Rason" userId="2ac9f183-abdb-42c7-be5a-9dac66a977a6" providerId="ADAL" clId="{0AB696F1-1574-4178-936E-1F41CA5A437C}" dt="2023-01-17T13:31:05.212" v="4949" actId="207"/>
        <pc:sldMkLst>
          <pc:docMk/>
          <pc:sldMk cId="1064862390" sldId="444"/>
        </pc:sldMkLst>
        <pc:spChg chg="del">
          <ac:chgData name="Clémence Rason" userId="2ac9f183-abdb-42c7-be5a-9dac66a977a6" providerId="ADAL" clId="{0AB696F1-1574-4178-936E-1F41CA5A437C}" dt="2023-01-17T08:27:20.361" v="35" actId="478"/>
          <ac:spMkLst>
            <pc:docMk/>
            <pc:sldMk cId="1064862390" sldId="444"/>
            <ac:spMk id="14" creationId="{F543F469-E4C9-4FCD-8055-E9141391DF43}"/>
          </ac:spMkLst>
        </pc:spChg>
        <pc:spChg chg="mod">
          <ac:chgData name="Clémence Rason" userId="2ac9f183-abdb-42c7-be5a-9dac66a977a6" providerId="ADAL" clId="{0AB696F1-1574-4178-936E-1F41CA5A437C}" dt="2023-01-17T13:30:02.840" v="4937" actId="1038"/>
          <ac:spMkLst>
            <pc:docMk/>
            <pc:sldMk cId="1064862390" sldId="444"/>
            <ac:spMk id="18" creationId="{1F1CE56C-8DC5-4D3C-8D8E-2A70134B9CB3}"/>
          </ac:spMkLst>
        </pc:spChg>
        <pc:spChg chg="del mod">
          <ac:chgData name="Clémence Rason" userId="2ac9f183-abdb-42c7-be5a-9dac66a977a6" providerId="ADAL" clId="{0AB696F1-1574-4178-936E-1F41CA5A437C}" dt="2023-01-17T13:24:49.398" v="4559" actId="478"/>
          <ac:spMkLst>
            <pc:docMk/>
            <pc:sldMk cId="1064862390" sldId="444"/>
            <ac:spMk id="21" creationId="{A7155AD6-0588-4A6E-9DE3-7E8B2967E125}"/>
          </ac:spMkLst>
        </pc:spChg>
        <pc:spChg chg="mod">
          <ac:chgData name="Clémence Rason" userId="2ac9f183-abdb-42c7-be5a-9dac66a977a6" providerId="ADAL" clId="{0AB696F1-1574-4178-936E-1F41CA5A437C}" dt="2023-01-17T13:29:15.110" v="4821" actId="1037"/>
          <ac:spMkLst>
            <pc:docMk/>
            <pc:sldMk cId="1064862390" sldId="444"/>
            <ac:spMk id="23" creationId="{ACD5B56A-EB67-451B-92E4-E1465E304946}"/>
          </ac:spMkLst>
        </pc:spChg>
        <pc:spChg chg="add mod">
          <ac:chgData name="Clémence Rason" userId="2ac9f183-abdb-42c7-be5a-9dac66a977a6" providerId="ADAL" clId="{0AB696F1-1574-4178-936E-1F41CA5A437C}" dt="2023-01-17T13:29:15.110" v="4821" actId="1037"/>
          <ac:spMkLst>
            <pc:docMk/>
            <pc:sldMk cId="1064862390" sldId="444"/>
            <ac:spMk id="24" creationId="{0A7DFB5B-3A85-4C4F-BF31-825209D3D824}"/>
          </ac:spMkLst>
        </pc:spChg>
        <pc:spChg chg="mod">
          <ac:chgData name="Clémence Rason" userId="2ac9f183-abdb-42c7-be5a-9dac66a977a6" providerId="ADAL" clId="{0AB696F1-1574-4178-936E-1F41CA5A437C}" dt="2023-01-17T13:31:05.212" v="4949" actId="207"/>
          <ac:spMkLst>
            <pc:docMk/>
            <pc:sldMk cId="1064862390" sldId="444"/>
            <ac:spMk id="28" creationId="{D11A5FCF-1B8C-4425-BC66-4A0AA6B42296}"/>
          </ac:spMkLst>
        </pc:spChg>
        <pc:grpChg chg="add mod">
          <ac:chgData name="Clémence Rason" userId="2ac9f183-abdb-42c7-be5a-9dac66a977a6" providerId="ADAL" clId="{0AB696F1-1574-4178-936E-1F41CA5A437C}" dt="2023-01-17T13:29:15.110" v="4821" actId="1037"/>
          <ac:grpSpMkLst>
            <pc:docMk/>
            <pc:sldMk cId="1064862390" sldId="444"/>
            <ac:grpSpMk id="4" creationId="{772E609B-6A09-4D9F-B43B-FC03DB423E70}"/>
          </ac:grpSpMkLst>
        </pc:grpChg>
        <pc:grpChg chg="add mod">
          <ac:chgData name="Clémence Rason" userId="2ac9f183-abdb-42c7-be5a-9dac66a977a6" providerId="ADAL" clId="{0AB696F1-1574-4178-936E-1F41CA5A437C}" dt="2023-01-17T13:29:15.110" v="4821" actId="1037"/>
          <ac:grpSpMkLst>
            <pc:docMk/>
            <pc:sldMk cId="1064862390" sldId="444"/>
            <ac:grpSpMk id="14" creationId="{18FBBD67-44D3-4129-AD5E-DF06D36C91DE}"/>
          </ac:grpSpMkLst>
        </pc:grpChg>
        <pc:picChg chg="add del mod">
          <ac:chgData name="Clémence Rason" userId="2ac9f183-abdb-42c7-be5a-9dac66a977a6" providerId="ADAL" clId="{0AB696F1-1574-4178-936E-1F41CA5A437C}" dt="2023-01-17T13:28:21.683" v="4735" actId="478"/>
          <ac:picMkLst>
            <pc:docMk/>
            <pc:sldMk cId="1064862390" sldId="444"/>
            <ac:picMk id="2" creationId="{934455FA-B6AD-46D1-9810-CF8C32D775A8}"/>
          </ac:picMkLst>
        </pc:picChg>
        <pc:picChg chg="del mod">
          <ac:chgData name="Clémence Rason" userId="2ac9f183-abdb-42c7-be5a-9dac66a977a6" providerId="ADAL" clId="{0AB696F1-1574-4178-936E-1F41CA5A437C}" dt="2023-01-17T13:26:34.006" v="4666" actId="478"/>
          <ac:picMkLst>
            <pc:docMk/>
            <pc:sldMk cId="1064862390" sldId="444"/>
            <ac:picMk id="3" creationId="{F4D18FF8-1F09-45FF-8A62-72A5E189015C}"/>
          </ac:picMkLst>
        </pc:picChg>
        <pc:picChg chg="mod modCrop">
          <ac:chgData name="Clémence Rason" userId="2ac9f183-abdb-42c7-be5a-9dac66a977a6" providerId="ADAL" clId="{0AB696F1-1574-4178-936E-1F41CA5A437C}" dt="2023-01-17T13:29:15.110" v="4821" actId="1037"/>
          <ac:picMkLst>
            <pc:docMk/>
            <pc:sldMk cId="1064862390" sldId="444"/>
            <ac:picMk id="5" creationId="{9D6BB17B-5DC8-4F3F-8E99-0E8B24E805C6}"/>
          </ac:picMkLst>
        </pc:picChg>
        <pc:picChg chg="mod">
          <ac:chgData name="Clémence Rason" userId="2ac9f183-abdb-42c7-be5a-9dac66a977a6" providerId="ADAL" clId="{0AB696F1-1574-4178-936E-1F41CA5A437C}" dt="2023-01-17T13:29:15.110" v="4821" actId="1037"/>
          <ac:picMkLst>
            <pc:docMk/>
            <pc:sldMk cId="1064862390" sldId="444"/>
            <ac:picMk id="20" creationId="{E568D36B-97F8-445A-AD78-7ADF37732477}"/>
          </ac:picMkLst>
        </pc:picChg>
        <pc:picChg chg="add mod">
          <ac:chgData name="Clémence Rason" userId="2ac9f183-abdb-42c7-be5a-9dac66a977a6" providerId="ADAL" clId="{0AB696F1-1574-4178-936E-1F41CA5A437C}" dt="2023-01-17T13:29:15.110" v="4821" actId="1037"/>
          <ac:picMkLst>
            <pc:docMk/>
            <pc:sldMk cId="1064862390" sldId="444"/>
            <ac:picMk id="4098" creationId="{A924FA8C-C89F-449D-842C-9FB917EA9BCF}"/>
          </ac:picMkLst>
        </pc:picChg>
      </pc:sldChg>
      <pc:sldChg chg="addSp delSp modSp add mod">
        <pc:chgData name="Clémence Rason" userId="2ac9f183-abdb-42c7-be5a-9dac66a977a6" providerId="ADAL" clId="{0AB696F1-1574-4178-936E-1F41CA5A437C}" dt="2023-01-17T13:23:42.068" v="4459" actId="207"/>
        <pc:sldMkLst>
          <pc:docMk/>
          <pc:sldMk cId="1416445987" sldId="445"/>
        </pc:sldMkLst>
        <pc:spChg chg="add del">
          <ac:chgData name="Clémence Rason" userId="2ac9f183-abdb-42c7-be5a-9dac66a977a6" providerId="ADAL" clId="{0AB696F1-1574-4178-936E-1F41CA5A437C}" dt="2023-01-17T13:17:08.431" v="3971" actId="22"/>
          <ac:spMkLst>
            <pc:docMk/>
            <pc:sldMk cId="1416445987" sldId="445"/>
            <ac:spMk id="20" creationId="{441AF3D3-BDF3-49E6-966F-26C65387A051}"/>
          </ac:spMkLst>
        </pc:spChg>
        <pc:spChg chg="add mod">
          <ac:chgData name="Clémence Rason" userId="2ac9f183-abdb-42c7-be5a-9dac66a977a6" providerId="ADAL" clId="{0AB696F1-1574-4178-936E-1F41CA5A437C}" dt="2023-01-17T13:23:12.834" v="4452"/>
          <ac:spMkLst>
            <pc:docMk/>
            <pc:sldMk cId="1416445987" sldId="445"/>
            <ac:spMk id="24" creationId="{C2677846-6E03-42FB-B621-78265066EFF8}"/>
          </ac:spMkLst>
        </pc:spChg>
        <pc:spChg chg="mod">
          <ac:chgData name="Clémence Rason" userId="2ac9f183-abdb-42c7-be5a-9dac66a977a6" providerId="ADAL" clId="{0AB696F1-1574-4178-936E-1F41CA5A437C}" dt="2023-01-17T13:23:42.068" v="4459" actId="207"/>
          <ac:spMkLst>
            <pc:docMk/>
            <pc:sldMk cId="1416445987" sldId="445"/>
            <ac:spMk id="28" creationId="{D11A5FCF-1B8C-4425-BC66-4A0AA6B42296}"/>
          </ac:spMkLst>
        </pc:spChg>
        <pc:spChg chg="del">
          <ac:chgData name="Clémence Rason" userId="2ac9f183-abdb-42c7-be5a-9dac66a977a6" providerId="ADAL" clId="{0AB696F1-1574-4178-936E-1F41CA5A437C}" dt="2023-01-17T13:15:59.952" v="3969" actId="478"/>
          <ac:spMkLst>
            <pc:docMk/>
            <pc:sldMk cId="1416445987" sldId="445"/>
            <ac:spMk id="29" creationId="{368C0EF9-7F7D-4D43-9E78-50A2FAC8E26C}"/>
          </ac:spMkLst>
        </pc:spChg>
        <pc:grpChg chg="del">
          <ac:chgData name="Clémence Rason" userId="2ac9f183-abdb-42c7-be5a-9dac66a977a6" providerId="ADAL" clId="{0AB696F1-1574-4178-936E-1F41CA5A437C}" dt="2023-01-17T13:10:33.324" v="3596" actId="478"/>
          <ac:grpSpMkLst>
            <pc:docMk/>
            <pc:sldMk cId="1416445987" sldId="445"/>
            <ac:grpSpMk id="26" creationId="{C124A775-B25A-44C0-9823-C7430510F6CB}"/>
          </ac:grpSpMkLst>
        </pc:grpChg>
        <pc:picChg chg="del">
          <ac:chgData name="Clémence Rason" userId="2ac9f183-abdb-42c7-be5a-9dac66a977a6" providerId="ADAL" clId="{0AB696F1-1574-4178-936E-1F41CA5A437C}" dt="2023-01-17T13:10:39.073" v="3657" actId="478"/>
          <ac:picMkLst>
            <pc:docMk/>
            <pc:sldMk cId="1416445987" sldId="445"/>
            <ac:picMk id="23" creationId="{FCD641C1-C0C5-4688-8227-FA9B08C60AA2}"/>
          </ac:picMkLst>
        </pc:picChg>
        <pc:picChg chg="mod">
          <ac:chgData name="Clémence Rason" userId="2ac9f183-abdb-42c7-be5a-9dac66a977a6" providerId="ADAL" clId="{0AB696F1-1574-4178-936E-1F41CA5A437C}" dt="2023-01-17T13:23:21.668" v="4455" actId="1036"/>
          <ac:picMkLst>
            <pc:docMk/>
            <pc:sldMk cId="1416445987" sldId="445"/>
            <ac:picMk id="2050" creationId="{DD4D2A8E-00F0-4AFB-9E00-905082EAFC59}"/>
          </ac:picMkLst>
        </pc:picChg>
        <pc:picChg chg="mod">
          <ac:chgData name="Clémence Rason" userId="2ac9f183-abdb-42c7-be5a-9dac66a977a6" providerId="ADAL" clId="{0AB696F1-1574-4178-936E-1F41CA5A437C}" dt="2023-01-17T13:23:21.668" v="4455" actId="1036"/>
          <ac:picMkLst>
            <pc:docMk/>
            <pc:sldMk cId="1416445987" sldId="445"/>
            <ac:picMk id="2052" creationId="{DF884145-1F13-4B72-8884-0030DA8687C4}"/>
          </ac:picMkLst>
        </pc:picChg>
        <pc:picChg chg="add mod">
          <ac:chgData name="Clémence Rason" userId="2ac9f183-abdb-42c7-be5a-9dac66a977a6" providerId="ADAL" clId="{0AB696F1-1574-4178-936E-1F41CA5A437C}" dt="2023-01-17T13:23:21.668" v="4455" actId="1036"/>
          <ac:picMkLst>
            <pc:docMk/>
            <pc:sldMk cId="1416445987" sldId="445"/>
            <ac:picMk id="3074" creationId="{ECDBB555-24F0-49DF-96BD-60700C0B993E}"/>
          </ac:picMkLst>
        </pc:picChg>
      </pc:sldChg>
      <pc:sldChg chg="addSp delSp modSp add mod">
        <pc:chgData name="Clémence Rason" userId="2ac9f183-abdb-42c7-be5a-9dac66a977a6" providerId="ADAL" clId="{0AB696F1-1574-4178-936E-1F41CA5A437C}" dt="2023-01-17T13:47:40.953" v="5551" actId="1035"/>
        <pc:sldMkLst>
          <pc:docMk/>
          <pc:sldMk cId="439616583" sldId="446"/>
        </pc:sldMkLst>
        <pc:spChg chg="mod">
          <ac:chgData name="Clémence Rason" userId="2ac9f183-abdb-42c7-be5a-9dac66a977a6" providerId="ADAL" clId="{0AB696F1-1574-4178-936E-1F41CA5A437C}" dt="2023-01-17T13:43:03.222" v="5354" actId="207"/>
          <ac:spMkLst>
            <pc:docMk/>
            <pc:sldMk cId="439616583" sldId="446"/>
            <ac:spMk id="13" creationId="{A74E8EF0-BBB7-42EF-91DC-8EB03466FF8E}"/>
          </ac:spMkLst>
        </pc:spChg>
        <pc:picChg chg="del">
          <ac:chgData name="Clémence Rason" userId="2ac9f183-abdb-42c7-be5a-9dac66a977a6" providerId="ADAL" clId="{0AB696F1-1574-4178-936E-1F41CA5A437C}" dt="2023-01-17T13:32:13.060" v="4953" actId="478"/>
          <ac:picMkLst>
            <pc:docMk/>
            <pc:sldMk cId="439616583" sldId="446"/>
            <ac:picMk id="2" creationId="{61CD4C33-EA39-4C31-A15A-32CE4C386B73}"/>
          </ac:picMkLst>
        </pc:picChg>
        <pc:picChg chg="add mod modCrop">
          <ac:chgData name="Clémence Rason" userId="2ac9f183-abdb-42c7-be5a-9dac66a977a6" providerId="ADAL" clId="{0AB696F1-1574-4178-936E-1F41CA5A437C}" dt="2023-01-17T13:47:26.406" v="5532" actId="1037"/>
          <ac:picMkLst>
            <pc:docMk/>
            <pc:sldMk cId="439616583" sldId="446"/>
            <ac:picMk id="4" creationId="{0DB813E4-F078-45B0-AC17-7FADDAB8D48B}"/>
          </ac:picMkLst>
        </pc:picChg>
        <pc:picChg chg="del">
          <ac:chgData name="Clémence Rason" userId="2ac9f183-abdb-42c7-be5a-9dac66a977a6" providerId="ADAL" clId="{0AB696F1-1574-4178-936E-1F41CA5A437C}" dt="2023-01-17T13:32:14.512" v="4954" actId="478"/>
          <ac:picMkLst>
            <pc:docMk/>
            <pc:sldMk cId="439616583" sldId="446"/>
            <ac:picMk id="5" creationId="{6B847BD7-044D-49D6-87BB-7A0E5D8D621E}"/>
          </ac:picMkLst>
        </pc:picChg>
        <pc:picChg chg="add mod modCrop">
          <ac:chgData name="Clémence Rason" userId="2ac9f183-abdb-42c7-be5a-9dac66a977a6" providerId="ADAL" clId="{0AB696F1-1574-4178-936E-1F41CA5A437C}" dt="2023-01-17T13:47:40.953" v="5551" actId="1035"/>
          <ac:picMkLst>
            <pc:docMk/>
            <pc:sldMk cId="439616583" sldId="446"/>
            <ac:picMk id="8" creationId="{F7C79171-B981-4589-BDC0-D729B3AC6113}"/>
          </ac:picMkLst>
        </pc:picChg>
        <pc:picChg chg="add mod modCrop">
          <ac:chgData name="Clémence Rason" userId="2ac9f183-abdb-42c7-be5a-9dac66a977a6" providerId="ADAL" clId="{0AB696F1-1574-4178-936E-1F41CA5A437C}" dt="2023-01-17T13:47:40.953" v="5551" actId="1035"/>
          <ac:picMkLst>
            <pc:docMk/>
            <pc:sldMk cId="439616583" sldId="446"/>
            <ac:picMk id="10" creationId="{4E97CCC3-D854-49A4-A288-2986E8D83DC6}"/>
          </ac:picMkLst>
        </pc:picChg>
        <pc:picChg chg="add mod modCrop">
          <ac:chgData name="Clémence Rason" userId="2ac9f183-abdb-42c7-be5a-9dac66a977a6" providerId="ADAL" clId="{0AB696F1-1574-4178-936E-1F41CA5A437C}" dt="2023-01-17T13:47:40.953" v="5551" actId="1035"/>
          <ac:picMkLst>
            <pc:docMk/>
            <pc:sldMk cId="439616583" sldId="446"/>
            <ac:picMk id="14" creationId="{5FA445A1-2D29-405F-B558-61FA55C64F44}"/>
          </ac:picMkLst>
        </pc:picChg>
      </pc:sldChg>
    </pc:docChg>
  </pc:docChgLst>
  <pc:docChgLst>
    <pc:chgData name="Jean-Luc Kui" userId="878fcfaf-2892-4487-9609-2b089f297847" providerId="ADAL" clId="{EF5B06BF-D82B-48CB-A077-5DAECC2C7946}"/>
    <pc:docChg chg="custSel modSld">
      <pc:chgData name="Jean-Luc Kui" userId="878fcfaf-2892-4487-9609-2b089f297847" providerId="ADAL" clId="{EF5B06BF-D82B-48CB-A077-5DAECC2C7946}" dt="2023-01-17T14:12:12.711" v="4" actId="1036"/>
      <pc:docMkLst>
        <pc:docMk/>
      </pc:docMkLst>
      <pc:sldChg chg="addSp delSp modSp mod">
        <pc:chgData name="Jean-Luc Kui" userId="878fcfaf-2892-4487-9609-2b089f297847" providerId="ADAL" clId="{EF5B06BF-D82B-48CB-A077-5DAECC2C7946}" dt="2023-01-17T14:12:12.711" v="4" actId="1036"/>
        <pc:sldMkLst>
          <pc:docMk/>
          <pc:sldMk cId="457032455" sldId="395"/>
        </pc:sldMkLst>
        <pc:spChg chg="del topLvl">
          <ac:chgData name="Jean-Luc Kui" userId="878fcfaf-2892-4487-9609-2b089f297847" providerId="ADAL" clId="{EF5B06BF-D82B-48CB-A077-5DAECC2C7946}" dt="2023-01-17T14:12:04.086" v="0" actId="21"/>
          <ac:spMkLst>
            <pc:docMk/>
            <pc:sldMk cId="457032455" sldId="395"/>
            <ac:spMk id="20" creationId="{AB44FC96-1590-7C57-78C8-85B48CD8D94B}"/>
          </ac:spMkLst>
        </pc:spChg>
        <pc:grpChg chg="del">
          <ac:chgData name="Jean-Luc Kui" userId="878fcfaf-2892-4487-9609-2b089f297847" providerId="ADAL" clId="{EF5B06BF-D82B-48CB-A077-5DAECC2C7946}" dt="2023-01-17T14:12:04.086" v="0" actId="21"/>
          <ac:grpSpMkLst>
            <pc:docMk/>
            <pc:sldMk cId="457032455" sldId="395"/>
            <ac:grpSpMk id="12" creationId="{7DF297FF-938B-3BB0-2A09-0997F28BADF6}"/>
          </ac:grpSpMkLst>
        </pc:grpChg>
        <pc:picChg chg="add mod">
          <ac:chgData name="Jean-Luc Kui" userId="878fcfaf-2892-4487-9609-2b089f297847" providerId="ADAL" clId="{EF5B06BF-D82B-48CB-A077-5DAECC2C7946}" dt="2023-01-17T14:12:12.711" v="4" actId="1036"/>
          <ac:picMkLst>
            <pc:docMk/>
            <pc:sldMk cId="457032455" sldId="395"/>
            <ac:picMk id="4" creationId="{06764918-66D9-4DAF-815E-10708C1D5D10}"/>
          </ac:picMkLst>
        </pc:picChg>
        <pc:picChg chg="del topLvl">
          <ac:chgData name="Jean-Luc Kui" userId="878fcfaf-2892-4487-9609-2b089f297847" providerId="ADAL" clId="{EF5B06BF-D82B-48CB-A077-5DAECC2C7946}" dt="2023-01-17T14:12:04.086" v="0" actId="21"/>
          <ac:picMkLst>
            <pc:docMk/>
            <pc:sldMk cId="457032455" sldId="395"/>
            <ac:picMk id="14" creationId="{743C27BD-48E2-55A2-F7E1-D589AB1C1444}"/>
          </ac:picMkLst>
        </pc:picChg>
      </pc:sldChg>
    </pc:docChg>
  </pc:docChgLst>
  <pc:docChgLst>
    <pc:chgData name="Clémence Rason" userId="2ac9f183-abdb-42c7-be5a-9dac66a977a6" providerId="ADAL" clId="{5CC98B06-AEB0-4A14-AFCA-77498E3EBC26}"/>
    <pc:docChg chg="undo custSel addSld delSld modSld">
      <pc:chgData name="Clémence Rason" userId="2ac9f183-abdb-42c7-be5a-9dac66a977a6" providerId="ADAL" clId="{5CC98B06-AEB0-4A14-AFCA-77498E3EBC26}" dt="2022-11-28T16:36:16.832" v="104"/>
      <pc:docMkLst>
        <pc:docMk/>
      </pc:docMkLst>
      <pc:sldChg chg="addSp delSp modSp mod">
        <pc:chgData name="Clémence Rason" userId="2ac9f183-abdb-42c7-be5a-9dac66a977a6" providerId="ADAL" clId="{5CC98B06-AEB0-4A14-AFCA-77498E3EBC26}" dt="2022-11-28T16:36:16.832" v="104"/>
        <pc:sldMkLst>
          <pc:docMk/>
          <pc:sldMk cId="1490106532" sldId="433"/>
        </pc:sldMkLst>
        <pc:spChg chg="mod">
          <ac:chgData name="Clémence Rason" userId="2ac9f183-abdb-42c7-be5a-9dac66a977a6" providerId="ADAL" clId="{5CC98B06-AEB0-4A14-AFCA-77498E3EBC26}" dt="2022-11-28T16:35:59.037" v="96" actId="164"/>
          <ac:spMkLst>
            <pc:docMk/>
            <pc:sldMk cId="1490106532" sldId="433"/>
            <ac:spMk id="21" creationId="{1D4389C2-D588-42AE-A1F3-CDE5BBAC17CE}"/>
          </ac:spMkLst>
        </pc:spChg>
        <pc:spChg chg="del mod">
          <ac:chgData name="Clémence Rason" userId="2ac9f183-abdb-42c7-be5a-9dac66a977a6" providerId="ADAL" clId="{5CC98B06-AEB0-4A14-AFCA-77498E3EBC26}" dt="2022-11-28T16:34:42.123" v="63" actId="478"/>
          <ac:spMkLst>
            <pc:docMk/>
            <pc:sldMk cId="1490106532" sldId="433"/>
            <ac:spMk id="28" creationId="{BAA54857-ACA0-4476-8844-5B78D0487B4D}"/>
          </ac:spMkLst>
        </pc:spChg>
        <pc:grpChg chg="add del mod">
          <ac:chgData name="Clémence Rason" userId="2ac9f183-abdb-42c7-be5a-9dac66a977a6" providerId="ADAL" clId="{5CC98B06-AEB0-4A14-AFCA-77498E3EBC26}" dt="2022-11-28T16:36:04.795" v="98" actId="478"/>
          <ac:grpSpMkLst>
            <pc:docMk/>
            <pc:sldMk cId="1490106532" sldId="433"/>
            <ac:grpSpMk id="2" creationId="{C1CC4FB0-22D6-4E68-A645-AE49B63439AD}"/>
          </ac:grpSpMkLst>
        </pc:grpChg>
        <pc:picChg chg="del">
          <ac:chgData name="Clémence Rason" userId="2ac9f183-abdb-42c7-be5a-9dac66a977a6" providerId="ADAL" clId="{5CC98B06-AEB0-4A14-AFCA-77498E3EBC26}" dt="2022-11-28T16:34:34.869" v="34" actId="478"/>
          <ac:picMkLst>
            <pc:docMk/>
            <pc:sldMk cId="1490106532" sldId="433"/>
            <ac:picMk id="3" creationId="{3C5DE648-4A01-42EF-BEBC-89CD032A86DA}"/>
          </ac:picMkLst>
        </pc:picChg>
        <pc:picChg chg="add del mod">
          <ac:chgData name="Clémence Rason" userId="2ac9f183-abdb-42c7-be5a-9dac66a977a6" providerId="ADAL" clId="{5CC98B06-AEB0-4A14-AFCA-77498E3EBC26}" dt="2022-11-28T16:36:07.997" v="100" actId="21"/>
          <ac:picMkLst>
            <pc:docMk/>
            <pc:sldMk cId="1490106532" sldId="433"/>
            <ac:picMk id="4" creationId="{770BDAB5-A6C7-41C1-8C59-94E320A9B42D}"/>
          </ac:picMkLst>
        </pc:picChg>
        <pc:picChg chg="add del mod">
          <ac:chgData name="Clémence Rason" userId="2ac9f183-abdb-42c7-be5a-9dac66a977a6" providerId="ADAL" clId="{5CC98B06-AEB0-4A14-AFCA-77498E3EBC26}" dt="2022-11-28T16:35:59.037" v="96" actId="164"/>
          <ac:picMkLst>
            <pc:docMk/>
            <pc:sldMk cId="1490106532" sldId="433"/>
            <ac:picMk id="20" creationId="{C45C5CFF-B2D6-46D3-8C39-95BC4F20BE9B}"/>
          </ac:picMkLst>
        </pc:picChg>
        <pc:picChg chg="add mod">
          <ac:chgData name="Clémence Rason" userId="2ac9f183-abdb-42c7-be5a-9dac66a977a6" providerId="ADAL" clId="{5CC98B06-AEB0-4A14-AFCA-77498E3EBC26}" dt="2022-11-28T16:34:35.439" v="35"/>
          <ac:picMkLst>
            <pc:docMk/>
            <pc:sldMk cId="1490106532" sldId="433"/>
            <ac:picMk id="23" creationId="{08395B11-760E-430E-AD71-B1477D9676B2}"/>
          </ac:picMkLst>
        </pc:picChg>
        <pc:picChg chg="add mod">
          <ac:chgData name="Clémence Rason" userId="2ac9f183-abdb-42c7-be5a-9dac66a977a6" providerId="ADAL" clId="{5CC98B06-AEB0-4A14-AFCA-77498E3EBC26}" dt="2022-11-28T16:36:16.832" v="104"/>
          <ac:picMkLst>
            <pc:docMk/>
            <pc:sldMk cId="1490106532" sldId="433"/>
            <ac:picMk id="24" creationId="{2B33C5FF-F1EA-47AA-A112-94BFB74B6837}"/>
          </ac:picMkLst>
        </pc:picChg>
      </pc:sldChg>
      <pc:sldChg chg="addSp delSp modSp mod">
        <pc:chgData name="Clémence Rason" userId="2ac9f183-abdb-42c7-be5a-9dac66a977a6" providerId="ADAL" clId="{5CC98B06-AEB0-4A14-AFCA-77498E3EBC26}" dt="2022-11-28T16:36:14.860" v="103" actId="21"/>
        <pc:sldMkLst>
          <pc:docMk/>
          <pc:sldMk cId="1843931338" sldId="434"/>
        </pc:sldMkLst>
        <pc:spChg chg="mod">
          <ac:chgData name="Clémence Rason" userId="2ac9f183-abdb-42c7-be5a-9dac66a977a6" providerId="ADAL" clId="{5CC98B06-AEB0-4A14-AFCA-77498E3EBC26}" dt="2022-11-28T16:34:57.063" v="81" actId="20577"/>
          <ac:spMkLst>
            <pc:docMk/>
            <pc:sldMk cId="1843931338" sldId="434"/>
            <ac:spMk id="13" creationId="{A74E8EF0-BBB7-42EF-91DC-8EB03466FF8E}"/>
          </ac:spMkLst>
        </pc:spChg>
        <pc:spChg chg="add mod">
          <ac:chgData name="Clémence Rason" userId="2ac9f183-abdb-42c7-be5a-9dac66a977a6" providerId="ADAL" clId="{5CC98B06-AEB0-4A14-AFCA-77498E3EBC26}" dt="2022-11-28T16:21:55.222" v="22" actId="208"/>
          <ac:spMkLst>
            <pc:docMk/>
            <pc:sldMk cId="1843931338" sldId="434"/>
            <ac:spMk id="14" creationId="{F50AB12F-D5E8-41BF-82D1-3BF8478FC670}"/>
          </ac:spMkLst>
        </pc:spChg>
        <pc:picChg chg="add del mod">
          <ac:chgData name="Clémence Rason" userId="2ac9f183-abdb-42c7-be5a-9dac66a977a6" providerId="ADAL" clId="{5CC98B06-AEB0-4A14-AFCA-77498E3EBC26}" dt="2022-11-28T16:36:14.860" v="103" actId="21"/>
          <ac:picMkLst>
            <pc:docMk/>
            <pc:sldMk cId="1843931338" sldId="434"/>
            <ac:picMk id="20" creationId="{A2A0588B-DB1D-4DE0-B043-E37C59456B2E}"/>
          </ac:picMkLst>
        </pc:picChg>
      </pc:sldChg>
      <pc:sldChg chg="addSp modSp">
        <pc:chgData name="Clémence Rason" userId="2ac9f183-abdb-42c7-be5a-9dac66a977a6" providerId="ADAL" clId="{5CC98B06-AEB0-4A14-AFCA-77498E3EBC26}" dt="2022-11-28T16:23:08.807" v="23"/>
        <pc:sldMkLst>
          <pc:docMk/>
          <pc:sldMk cId="3905572595" sldId="437"/>
        </pc:sldMkLst>
        <pc:spChg chg="add mod">
          <ac:chgData name="Clémence Rason" userId="2ac9f183-abdb-42c7-be5a-9dac66a977a6" providerId="ADAL" clId="{5CC98B06-AEB0-4A14-AFCA-77498E3EBC26}" dt="2022-11-28T16:23:08.807" v="23"/>
          <ac:spMkLst>
            <pc:docMk/>
            <pc:sldMk cId="3905572595" sldId="437"/>
            <ac:spMk id="21" creationId="{0BDFB750-CFFF-4E64-A5A2-405A29326E54}"/>
          </ac:spMkLst>
        </pc:spChg>
      </pc:sldChg>
      <pc:sldChg chg="addSp modSp">
        <pc:chgData name="Clémence Rason" userId="2ac9f183-abdb-42c7-be5a-9dac66a977a6" providerId="ADAL" clId="{5CC98B06-AEB0-4A14-AFCA-77498E3EBC26}" dt="2022-11-28T16:23:10.796" v="24"/>
        <pc:sldMkLst>
          <pc:docMk/>
          <pc:sldMk cId="2654658110" sldId="440"/>
        </pc:sldMkLst>
        <pc:spChg chg="add mod">
          <ac:chgData name="Clémence Rason" userId="2ac9f183-abdb-42c7-be5a-9dac66a977a6" providerId="ADAL" clId="{5CC98B06-AEB0-4A14-AFCA-77498E3EBC26}" dt="2022-11-28T16:23:10.796" v="24"/>
          <ac:spMkLst>
            <pc:docMk/>
            <pc:sldMk cId="2654658110" sldId="440"/>
            <ac:spMk id="14" creationId="{492E1074-2020-447A-9922-4F31F2E21642}"/>
          </ac:spMkLst>
        </pc:spChg>
      </pc:sldChg>
      <pc:sldChg chg="addSp modSp">
        <pc:chgData name="Clémence Rason" userId="2ac9f183-abdb-42c7-be5a-9dac66a977a6" providerId="ADAL" clId="{5CC98B06-AEB0-4A14-AFCA-77498E3EBC26}" dt="2022-11-28T16:23:35.956" v="25"/>
        <pc:sldMkLst>
          <pc:docMk/>
          <pc:sldMk cId="1551740500" sldId="441"/>
        </pc:sldMkLst>
        <pc:spChg chg="add mod">
          <ac:chgData name="Clémence Rason" userId="2ac9f183-abdb-42c7-be5a-9dac66a977a6" providerId="ADAL" clId="{5CC98B06-AEB0-4A14-AFCA-77498E3EBC26}" dt="2022-11-28T16:23:35.956" v="25"/>
          <ac:spMkLst>
            <pc:docMk/>
            <pc:sldMk cId="1551740500" sldId="441"/>
            <ac:spMk id="21" creationId="{1FDA744D-081B-4729-882B-2ADA115CFF62}"/>
          </ac:spMkLst>
        </pc:spChg>
      </pc:sldChg>
      <pc:sldChg chg="addSp delSp modSp mod">
        <pc:chgData name="Clémence Rason" userId="2ac9f183-abdb-42c7-be5a-9dac66a977a6" providerId="ADAL" clId="{5CC98B06-AEB0-4A14-AFCA-77498E3EBC26}" dt="2022-11-28T16:25:30.441" v="33"/>
        <pc:sldMkLst>
          <pc:docMk/>
          <pc:sldMk cId="904609674" sldId="442"/>
        </pc:sldMkLst>
        <pc:spChg chg="add del mod">
          <ac:chgData name="Clémence Rason" userId="2ac9f183-abdb-42c7-be5a-9dac66a977a6" providerId="ADAL" clId="{5CC98B06-AEB0-4A14-AFCA-77498E3EBC26}" dt="2022-11-28T16:25:07.674" v="27" actId="478"/>
          <ac:spMkLst>
            <pc:docMk/>
            <pc:sldMk cId="904609674" sldId="442"/>
            <ac:spMk id="2" creationId="{8098D455-F905-4AD6-B4B9-994D6D2A840E}"/>
          </ac:spMkLst>
        </pc:spChg>
        <pc:spChg chg="add del mod">
          <ac:chgData name="Clémence Rason" userId="2ac9f183-abdb-42c7-be5a-9dac66a977a6" providerId="ADAL" clId="{5CC98B06-AEB0-4A14-AFCA-77498E3EBC26}" dt="2022-11-28T16:25:30.076" v="32" actId="478"/>
          <ac:spMkLst>
            <pc:docMk/>
            <pc:sldMk cId="904609674" sldId="442"/>
            <ac:spMk id="17" creationId="{0413420B-4AB4-4227-8345-9DFFA87C3B2B}"/>
          </ac:spMkLst>
        </pc:spChg>
        <pc:spChg chg="add mod">
          <ac:chgData name="Clémence Rason" userId="2ac9f183-abdb-42c7-be5a-9dac66a977a6" providerId="ADAL" clId="{5CC98B06-AEB0-4A14-AFCA-77498E3EBC26}" dt="2022-11-28T16:25:30.441" v="33"/>
          <ac:spMkLst>
            <pc:docMk/>
            <pc:sldMk cId="904609674" sldId="442"/>
            <ac:spMk id="18" creationId="{0885D017-7530-4BAA-A44A-3F897EAFF73B}"/>
          </ac:spMkLst>
        </pc:spChg>
      </pc:sldChg>
      <pc:sldChg chg="addSp delSp modSp mod">
        <pc:chgData name="Clémence Rason" userId="2ac9f183-abdb-42c7-be5a-9dac66a977a6" providerId="ADAL" clId="{5CC98B06-AEB0-4A14-AFCA-77498E3EBC26}" dt="2022-11-28T16:25:21.642" v="31" actId="1076"/>
        <pc:sldMkLst>
          <pc:docMk/>
          <pc:sldMk cId="630387819" sldId="443"/>
        </pc:sldMkLst>
        <pc:spChg chg="add del mod">
          <ac:chgData name="Clémence Rason" userId="2ac9f183-abdb-42c7-be5a-9dac66a977a6" providerId="ADAL" clId="{5CC98B06-AEB0-4A14-AFCA-77498E3EBC26}" dt="2022-11-28T16:25:14.439" v="29" actId="478"/>
          <ac:spMkLst>
            <pc:docMk/>
            <pc:sldMk cId="630387819" sldId="443"/>
            <ac:spMk id="16" creationId="{551EC7F6-E018-41F0-AB67-AF7E2576ADFB}"/>
          </ac:spMkLst>
        </pc:spChg>
        <pc:spChg chg="add mod">
          <ac:chgData name="Clémence Rason" userId="2ac9f183-abdb-42c7-be5a-9dac66a977a6" providerId="ADAL" clId="{5CC98B06-AEB0-4A14-AFCA-77498E3EBC26}" dt="2022-11-28T16:25:21.642" v="31" actId="1076"/>
          <ac:spMkLst>
            <pc:docMk/>
            <pc:sldMk cId="630387819" sldId="443"/>
            <ac:spMk id="18" creationId="{B931DE8C-2C45-4566-969F-359C727895E9}"/>
          </ac:spMkLst>
        </pc:spChg>
      </pc:sldChg>
      <pc:sldChg chg="addSp modSp">
        <pc:chgData name="Clémence Rason" userId="2ac9f183-abdb-42c7-be5a-9dac66a977a6" providerId="ADAL" clId="{5CC98B06-AEB0-4A14-AFCA-77498E3EBC26}" dt="2022-11-28T16:24:09.685" v="26"/>
        <pc:sldMkLst>
          <pc:docMk/>
          <pc:sldMk cId="1064862390" sldId="444"/>
        </pc:sldMkLst>
        <pc:spChg chg="add mod">
          <ac:chgData name="Clémence Rason" userId="2ac9f183-abdb-42c7-be5a-9dac66a977a6" providerId="ADAL" clId="{5CC98B06-AEB0-4A14-AFCA-77498E3EBC26}" dt="2022-11-28T16:24:09.685" v="26"/>
          <ac:spMkLst>
            <pc:docMk/>
            <pc:sldMk cId="1064862390" sldId="444"/>
            <ac:spMk id="14" creationId="{F543F469-E4C9-4FCD-8055-E9141391DF43}"/>
          </ac:spMkLst>
        </pc:spChg>
      </pc:sldChg>
      <pc:sldChg chg="add del setBg">
        <pc:chgData name="Clémence Rason" userId="2ac9f183-abdb-42c7-be5a-9dac66a977a6" providerId="ADAL" clId="{5CC98B06-AEB0-4A14-AFCA-77498E3EBC26}" dt="2022-11-28T16:35:37.684" v="87"/>
        <pc:sldMkLst>
          <pc:docMk/>
          <pc:sldMk cId="1364896805" sldId="44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5242D-A180-4008-9665-9D73908C1980}" type="datetimeFigureOut">
              <a:rPr lang="fr-FR" smtClean="0"/>
              <a:t>27/01/2023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3F95C-00A7-4878-870C-1D8F209081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306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3F95C-00A7-4878-870C-1D8F209081F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223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F23080-663E-4F24-829C-696911CB4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CF943C7-8492-4B91-B4A4-2F7BF0C76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B65344-CF28-4754-BFFB-59890D22A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27/01/2023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135B57-FFC9-4AFF-81A1-16135D641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9D323B-DEBB-4BA0-B395-10FAC899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93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DD4F22-7288-4AF4-B99C-04420BBD3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F589D09-1C38-4F78-BC98-EB9F04AAF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8C1CAF-389B-4661-A03D-A314F0E03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27/01/2023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839204-4BE5-4A5E-87A4-C3F29F095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CCB177-D5AC-46B6-9FAC-48545411F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10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D117533-9C1C-42E9-BF30-4711FFE5A6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F802B2B-3DB1-4F4C-9D25-749AD1121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1DADE0-92D9-4F7A-8DB5-F36FC165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27/01/2023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3497AD-85B3-4EA4-91D2-71030AA1B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4FE5D8-8CAD-4694-9CED-0FA3E0211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35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F40E44-3929-436A-8261-928C19437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22BF85-BE83-4813-B82D-6F37E128A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40DD85-1ECA-4C93-92B4-8C8EFEDB5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27/01/2023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0D85F2-1CE8-4EFE-B960-C960A559A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D06A34-D35D-4008-B4B1-A477435C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1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C4EC6B-F8D4-4D1C-B005-9D5089B4C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38B7D3-4EFD-4245-B735-2460A6966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F3CADC-D4EB-4D37-9B60-2D781B89C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27/01/2023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9F60D8-C1C4-46A9-A446-9A43A7D6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66EA56-2C09-49E9-9880-1349A2D1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31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B0B297-329F-44B4-8F40-36C78EF60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7F70C7-A4BB-4938-ACA3-110B11F6D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FF5A4BA-1D4B-491F-96A0-E5B35910D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C2B1C49-0C5D-461C-BA08-E4E58455E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27/01/2023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10CED4-7EF0-4412-9743-01BBA386C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658864-8170-4790-B3C1-4CFF43BD8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40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9D2F10-9D17-41BE-BD40-5FF893B69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A8BC1B-35C2-4516-8F61-6D77C9AE2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FA2ABD-0755-4652-BF42-2ADDF81AD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373CB53-4D06-47E5-8E7F-EBFDCFA92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28A706C-D5AE-4B6F-B67F-69AE2CCC16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585A3A5-89AC-407F-8264-28BB4942F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27/01/2023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148E5C3-61F4-4F9D-BCBE-88281FC4C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7C23B2A-A4B2-4681-BE5B-07BFEF5BC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83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707C86-FB49-45BF-AAB8-0AC2E2D6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34BCD3E-872B-441B-9D9C-6CFA4400D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27/01/2023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AA07768-B4A3-467D-909C-D5EDEAF69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7866AF-599E-439A-9CB9-6B84844C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75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59CFD02-1CED-4A76-BBC0-B7E8705CE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27/01/2023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C0C028E-330C-423D-8325-1411ACE95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1D5464D-A5AA-4835-AB1D-D5474694B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42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70AC70-2453-4EB4-BC6F-811DC90B4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0DD938-DF25-4BC2-A46B-E931A74EC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496065C-3FC9-468D-A1AA-E02D6569E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9B711AF-2878-4CF0-A978-B227FEF53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27/01/2023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239DE5E-C604-4BA8-82EF-E8A02C6F3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70D0C31-01C6-4512-9CF4-80A59DD95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56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8C061-6F5D-49D3-A984-687E0338C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B2D1268-3272-4BCB-BC62-D1E15A241C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EA4A3B-0416-4720-8D37-410DC983D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B7AA64B-A4A6-4BDD-81B7-B767FDAF7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27/01/2023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B0F218-BADF-4147-A111-9BD83C83F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4C83382-7477-4F4D-9FFB-F60F2E57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20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6C5EDE5-6372-418C-8BBD-20D8F1BED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A3797F-01E2-4D1A-86FA-DC0291514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25780D-3BDC-4DF5-823E-65E9DFE60A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845ED-CCAC-4452-B6F4-887E2DB816A7}" type="datetimeFigureOut">
              <a:rPr lang="fr-FR" smtClean="0"/>
              <a:t>27/01/2023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5FC4B2-6FB8-4FEE-8038-2470207B1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071001-D50D-4024-B05B-327A2178C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07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13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47.xml"/><Relationship Id="rId7" Type="http://schemas.openxmlformats.org/officeDocument/2006/relationships/image" Target="../media/image12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image" Target="../media/image16.png"/><Relationship Id="rId5" Type="http://schemas.openxmlformats.org/officeDocument/2006/relationships/tags" Target="../tags/tag54.xml"/><Relationship Id="rId10" Type="http://schemas.openxmlformats.org/officeDocument/2006/relationships/image" Target="../media/image15.png"/><Relationship Id="rId4" Type="http://schemas.openxmlformats.org/officeDocument/2006/relationships/tags" Target="../tags/tag53.xml"/><Relationship Id="rId9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18.png"/><Relationship Id="rId5" Type="http://schemas.openxmlformats.org/officeDocument/2006/relationships/tags" Target="../tags/tag62.xml"/><Relationship Id="rId10" Type="http://schemas.openxmlformats.org/officeDocument/2006/relationships/image" Target="../media/image17.png"/><Relationship Id="rId4" Type="http://schemas.openxmlformats.org/officeDocument/2006/relationships/tags" Target="../tags/tag61.xml"/><Relationship Id="rId9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9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image" Target="../media/image22.png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../media/image21.png"/><Relationship Id="rId2" Type="http://schemas.openxmlformats.org/officeDocument/2006/relationships/tags" Target="../tags/tag74.xml"/><Relationship Id="rId16" Type="http://schemas.openxmlformats.org/officeDocument/2006/relationships/image" Target="../media/image25.png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20.png"/><Relationship Id="rId5" Type="http://schemas.openxmlformats.org/officeDocument/2006/relationships/tags" Target="../tags/tag77.xml"/><Relationship Id="rId15" Type="http://schemas.openxmlformats.org/officeDocument/2006/relationships/image" Target="../media/image24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84.xml"/><Relationship Id="rId7" Type="http://schemas.openxmlformats.org/officeDocument/2006/relationships/image" Target="../media/image12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6.xml"/><Relationship Id="rId4" Type="http://schemas.openxmlformats.org/officeDocument/2006/relationships/tags" Target="../tags/tag8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89.xml"/><Relationship Id="rId7" Type="http://schemas.openxmlformats.org/officeDocument/2006/relationships/image" Target="../media/image26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1.xml"/><Relationship Id="rId4" Type="http://schemas.openxmlformats.org/officeDocument/2006/relationships/tags" Target="../tags/tag9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9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100.xml"/><Relationship Id="rId7" Type="http://schemas.openxmlformats.org/officeDocument/2006/relationships/image" Target="../media/image30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2.xml"/><Relationship Id="rId4" Type="http://schemas.openxmlformats.org/officeDocument/2006/relationships/tags" Target="../tags/tag10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105.xml"/><Relationship Id="rId7" Type="http://schemas.openxmlformats.org/officeDocument/2006/relationships/image" Target="../media/image32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7.xml"/><Relationship Id="rId4" Type="http://schemas.openxmlformats.org/officeDocument/2006/relationships/tags" Target="../tags/tag10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110.xml"/><Relationship Id="rId7" Type="http://schemas.openxmlformats.org/officeDocument/2006/relationships/image" Target="../media/image34.pn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2.xml"/><Relationship Id="rId10" Type="http://schemas.openxmlformats.org/officeDocument/2006/relationships/image" Target="../media/image37.png"/><Relationship Id="rId4" Type="http://schemas.openxmlformats.org/officeDocument/2006/relationships/tags" Target="../tags/tag111.xml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image" Target="../media/image40.png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image" Target="../media/image39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image" Target="../media/image38.png"/><Relationship Id="rId5" Type="http://schemas.openxmlformats.org/officeDocument/2006/relationships/tags" Target="../tags/tag11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12" Type="http://schemas.openxmlformats.org/officeDocument/2006/relationships/image" Target="../media/image44.pn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image" Target="../media/image43.png"/><Relationship Id="rId5" Type="http://schemas.openxmlformats.org/officeDocument/2006/relationships/tags" Target="../tags/tag126.xml"/><Relationship Id="rId10" Type="http://schemas.openxmlformats.org/officeDocument/2006/relationships/image" Target="../media/image42.png"/><Relationship Id="rId4" Type="http://schemas.openxmlformats.org/officeDocument/2006/relationships/tags" Target="../tags/tag125.xml"/><Relationship Id="rId9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image" Target="../media/image12.png"/><Relationship Id="rId5" Type="http://schemas.openxmlformats.org/officeDocument/2006/relationships/tags" Target="../tags/tag134.xml"/><Relationship Id="rId10" Type="http://schemas.openxmlformats.org/officeDocument/2006/relationships/image" Target="../media/image45.jpeg"/><Relationship Id="rId4" Type="http://schemas.openxmlformats.org/officeDocument/2006/relationships/tags" Target="../tags/tag133.xml"/><Relationship Id="rId9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14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10" Type="http://schemas.openxmlformats.org/officeDocument/2006/relationships/image" Target="../media/image48.png"/><Relationship Id="rId4" Type="http://schemas.openxmlformats.org/officeDocument/2006/relationships/tags" Target="../tags/tag141.xml"/><Relationship Id="rId9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4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5" Type="http://schemas.openxmlformats.org/officeDocument/2006/relationships/tags" Target="../tags/tag148.xml"/><Relationship Id="rId10" Type="http://schemas.openxmlformats.org/officeDocument/2006/relationships/image" Target="../media/image50.png"/><Relationship Id="rId4" Type="http://schemas.openxmlformats.org/officeDocument/2006/relationships/tags" Target="../tags/tag147.xml"/><Relationship Id="rId9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3" Type="http://schemas.openxmlformats.org/officeDocument/2006/relationships/tags" Target="../tags/tag155.xml"/><Relationship Id="rId7" Type="http://schemas.openxmlformats.org/officeDocument/2006/relationships/tags" Target="../tags/tag159.xml"/><Relationship Id="rId12" Type="http://schemas.openxmlformats.org/officeDocument/2006/relationships/image" Target="../media/image52.jpeg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image" Target="../media/image51.jpeg"/><Relationship Id="rId5" Type="http://schemas.openxmlformats.org/officeDocument/2006/relationships/tags" Target="../tags/tag15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56.xml"/><Relationship Id="rId9" Type="http://schemas.openxmlformats.org/officeDocument/2006/relationships/tags" Target="../tags/tag1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image" Target="../media/image54.png"/><Relationship Id="rId5" Type="http://schemas.openxmlformats.org/officeDocument/2006/relationships/tags" Target="../tags/tag166.xml"/><Relationship Id="rId10" Type="http://schemas.openxmlformats.org/officeDocument/2006/relationships/image" Target="../media/image53.jpeg"/><Relationship Id="rId4" Type="http://schemas.openxmlformats.org/officeDocument/2006/relationships/tags" Target="../tags/tag165.xml"/><Relationship Id="rId9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tags" Target="../tags/tag17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4" Type="http://schemas.openxmlformats.org/officeDocument/2006/relationships/tags" Target="../tags/tag17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3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20.xml"/><Relationship Id="rId7" Type="http://schemas.openxmlformats.org/officeDocument/2006/relationships/image" Target="../media/image5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8.xml"/><Relationship Id="rId7" Type="http://schemas.openxmlformats.org/officeDocument/2006/relationships/image" Target="../media/image9.jpe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11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5AFD8B-B561-41BC-8ACC-A485554D7EE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34970" y="2968216"/>
            <a:ext cx="837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>Guide Application Mobile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1315AD3-8BF3-4F06-8864-CDAE80809C7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16200000">
            <a:off x="5848251" y="2005109"/>
            <a:ext cx="145913" cy="3645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xmlns="" id="{D72CB4DC-5DC8-49C9-9424-C4F00876DA6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27" y="1748152"/>
            <a:ext cx="1831759" cy="11191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8521C5B-4D87-4920-A9FD-99346B76DC6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34968" y="4102673"/>
            <a:ext cx="8372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Version MOB.09</a:t>
            </a:r>
          </a:p>
          <a:p>
            <a:pPr algn="ctr"/>
            <a:r>
              <a:rPr lang="fr-FR" sz="2400" i="1" dirty="0">
                <a:solidFill>
                  <a:schemeClr val="bg1"/>
                </a:solidFill>
              </a:rPr>
              <a:t>Janvier 2023</a:t>
            </a:r>
          </a:p>
        </p:txBody>
      </p:sp>
    </p:spTree>
    <p:extLst>
      <p:ext uri="{BB962C8B-B14F-4D97-AF65-F5344CB8AC3E}">
        <p14:creationId xmlns:p14="http://schemas.microsoft.com/office/powerpoint/2010/main" val="3912447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55F13FC-0865-4C2E-BD82-C3A10AAA0387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4" cy="6858002"/>
            <a:chOff x="1" y="-2"/>
            <a:chExt cx="264692" cy="685800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F277FA2A-6ECF-4228-BAE7-AED371CDE6B0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E76807A-6E6A-477C-84C8-D9F44042640F}"/>
                </a:ext>
              </a:extLst>
            </p:cNvPr>
            <p:cNvSpPr txBox="1"/>
            <p:nvPr/>
          </p:nvSpPr>
          <p:spPr>
            <a:xfrm rot="16200000">
              <a:off x="-3296659" y="3298195"/>
              <a:ext cx="6858002" cy="261608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/>
                <a:t>Page d’accueil 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DBAE199-AA4F-4549-891A-31854286FFE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xmlns="" id="{6E7898DF-E40C-4F7B-93F3-9C0CFFDE482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7363117-69D3-433A-95D4-5E3F5EFFA208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1"/>
            <a:ext cx="2613766" cy="6872509"/>
            <a:chOff x="9587144" y="-14501"/>
            <a:chExt cx="2613766" cy="687250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3F430F36-9742-4EC1-9DEE-83A3228B9368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00DCFFF1-1D9A-4250-8898-ED35DEEB4B9B}"/>
                </a:ext>
              </a:extLst>
            </p:cNvPr>
            <p:cNvGrpSpPr/>
            <p:nvPr/>
          </p:nvGrpSpPr>
          <p:grpSpPr>
            <a:xfrm>
              <a:off x="9587144" y="-14501"/>
              <a:ext cx="2613766" cy="6872509"/>
              <a:chOff x="9615997" y="61021"/>
              <a:chExt cx="2613766" cy="6796981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DE3DEBC2-0E94-40C2-97A3-B95EB58AB899}"/>
                  </a:ext>
                </a:extLst>
              </p:cNvPr>
              <p:cNvSpPr/>
              <p:nvPr/>
            </p:nvSpPr>
            <p:spPr>
              <a:xfrm>
                <a:off x="9615997" y="61021"/>
                <a:ext cx="2613766" cy="6796981"/>
              </a:xfrm>
              <a:prstGeom prst="rect">
                <a:avLst/>
              </a:prstGeom>
              <a:solidFill>
                <a:srgbClr val="07CBA2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B0295DC9-97B3-4538-870A-6CBF9A7629A8}"/>
                  </a:ext>
                </a:extLst>
              </p:cNvPr>
              <p:cNvSpPr txBox="1"/>
              <p:nvPr/>
            </p:nvSpPr>
            <p:spPr>
              <a:xfrm>
                <a:off x="9703839" y="249536"/>
                <a:ext cx="2489979" cy="6574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04765E"/>
                    </a:solidFill>
                  </a:rPr>
                  <a:t>La page d’accueil de l’application mobile est composée : </a:t>
                </a:r>
              </a:p>
              <a:p>
                <a:pPr algn="ctr"/>
                <a:endPara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42900" marR="130175" lvl="0" indent="-34290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D’un carrousel d’information et de prévention personnalisé en fonction de l’âge de l’usager</a:t>
                </a:r>
              </a:p>
              <a:p>
                <a:pPr marL="342900" marR="130175" lvl="0" indent="-34290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 deux liens vers le catalogue de services et le profil médical</a:t>
                </a:r>
              </a:p>
              <a:p>
                <a:pPr marL="342900" marR="130175" lvl="0" indent="-34290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 la liste des derniers documents ajoutés</a:t>
                </a:r>
              </a:p>
              <a:p>
                <a:pPr marL="342900" marR="130175" lvl="0" indent="-34290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Des premières lignes de Mon histoire de santé</a:t>
                </a:r>
              </a:p>
              <a:p>
                <a:pPr marL="342900" marR="130175" lvl="0" indent="-34290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D’un menu en bas de page permettant d’accéder à l’accueil, aux documents, à la messagerie et au profil médical</a:t>
                </a:r>
              </a:p>
              <a:p>
                <a:pPr algn="ctr"/>
                <a:endPara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8A3B7ED3-F543-4447-A2DF-DBF6D49B042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644"/>
          <a:stretch/>
        </p:blipFill>
        <p:spPr>
          <a:xfrm>
            <a:off x="1541811" y="2754"/>
            <a:ext cx="3322972" cy="6855245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xmlns="" id="{7F360294-BAA9-48B1-B8C3-363EEF77E93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494"/>
          <a:stretch/>
        </p:blipFill>
        <p:spPr>
          <a:xfrm>
            <a:off x="5114583" y="-8014"/>
            <a:ext cx="3322971" cy="6866013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8F978501-D02F-4581-B72E-6B9F04B4C13C}"/>
              </a:ext>
            </a:extLst>
          </p:cNvPr>
          <p:cNvSpPr/>
          <p:nvPr/>
        </p:nvSpPr>
        <p:spPr>
          <a:xfrm>
            <a:off x="8486454" y="4"/>
            <a:ext cx="1099144" cy="4417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Nouveau</a:t>
            </a:r>
          </a:p>
        </p:txBody>
      </p:sp>
    </p:spTree>
    <p:extLst>
      <p:ext uri="{BB962C8B-B14F-4D97-AF65-F5344CB8AC3E}">
        <p14:creationId xmlns:p14="http://schemas.microsoft.com/office/powerpoint/2010/main" val="1261501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82799FC-61AF-453F-8D98-9085E5FE12F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78994" y="2405161"/>
            <a:ext cx="271243" cy="284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0C69276-BE7A-4993-BDFD-7A1C8004627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603282" y="2397948"/>
            <a:ext cx="8372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Calibri (Body)"/>
              </a:rPr>
              <a:t>Application Mobile</a:t>
            </a:r>
          </a:p>
          <a:p>
            <a:endParaRPr lang="fr-FR" sz="3200" dirty="0">
              <a:solidFill>
                <a:schemeClr val="bg1"/>
              </a:solidFill>
              <a:latin typeface="Calibri (Body)"/>
            </a:endParaRPr>
          </a:p>
          <a:p>
            <a:r>
              <a:rPr lang="fr-FR" sz="3200" b="1" dirty="0">
                <a:solidFill>
                  <a:schemeClr val="bg1"/>
                </a:solidFill>
                <a:latin typeface="Calibri (Body)"/>
              </a:rPr>
              <a:t>Dossier médical et messagerie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xmlns="" id="{7BE20739-FF11-4027-B951-D5FC1F99686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35837" cy="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34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D4485FA-3D41-47DE-A81E-46EF89B012E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264692" cy="6858000"/>
          </a:xfrm>
          <a:prstGeom prst="rect">
            <a:avLst/>
          </a:prstGeom>
          <a:solidFill>
            <a:srgbClr val="FFE5F6"/>
          </a:solidFill>
          <a:ln>
            <a:solidFill>
              <a:srgbClr val="FFE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ECB3CAE-47AB-43FF-8486-E499DBE1AF3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E1E67CB-1066-4B70-BC6F-71FBEE229F0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569356" y="-14507"/>
            <a:ext cx="2622644" cy="6872507"/>
            <a:chOff x="9587144" y="-14507"/>
            <a:chExt cx="2622644" cy="68725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ED6A307-B5FE-4939-8756-06B1534F53DC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CAD364E2-0A38-4B49-B6E6-E32DE3604999}"/>
                </a:ext>
              </a:extLst>
            </p:cNvPr>
            <p:cNvGrpSpPr/>
            <p:nvPr/>
          </p:nvGrpSpPr>
          <p:grpSpPr>
            <a:xfrm>
              <a:off x="9587144" y="-14507"/>
              <a:ext cx="2622644" cy="6872507"/>
              <a:chOff x="9615997" y="61018"/>
              <a:chExt cx="2622644" cy="679698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1F1CE56C-8DC5-4D3C-8D8E-2A70134B9CB3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E11A81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30D63321-6ED1-4DA3-9860-557C3B884E97}"/>
                  </a:ext>
                </a:extLst>
              </p:cNvPr>
              <p:cNvSpPr txBox="1"/>
              <p:nvPr/>
            </p:nvSpPr>
            <p:spPr>
              <a:xfrm>
                <a:off x="9645198" y="115584"/>
                <a:ext cx="2593443" cy="319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3E3C223-DC03-4ABF-9719-EB2AFF9DBCE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rot="16200000">
            <a:off x="-3296654" y="3298194"/>
            <a:ext cx="6858002" cy="26161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74E8EF0-BBB7-42EF-91DC-8EB03466FF8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631252" y="2720479"/>
            <a:ext cx="2489974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E11A81"/>
                </a:solidFill>
              </a:rPr>
              <a:t>Afin d’accéder aux documents, il faut cliquer sur « Documents » </a:t>
            </a:r>
            <a:r>
              <a:rPr lang="fr-FR" b="1" dirty="0"/>
              <a:t>dans le menu en bas de page</a:t>
            </a:r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ED6BF3F2-FC9A-445B-B4DD-C16E7790F817}"/>
              </a:ext>
            </a:extLst>
          </p:cNvPr>
          <p:cNvGrpSpPr/>
          <p:nvPr/>
        </p:nvGrpSpPr>
        <p:grpSpPr>
          <a:xfrm>
            <a:off x="1416081" y="2754"/>
            <a:ext cx="3322972" cy="6855245"/>
            <a:chOff x="1416081" y="2754"/>
            <a:chExt cx="3322972" cy="6855245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xmlns="" id="{8771ADDF-F676-436A-BC2C-1825F01735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4644"/>
            <a:stretch/>
          </p:blipFill>
          <p:spPr>
            <a:xfrm>
              <a:off x="1416081" y="2754"/>
              <a:ext cx="3322972" cy="6855245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6DA45E7F-5260-4540-9B7A-FFF400ADEF08}"/>
                </a:ext>
              </a:extLst>
            </p:cNvPr>
            <p:cNvSpPr/>
            <p:nvPr/>
          </p:nvSpPr>
          <p:spPr>
            <a:xfrm>
              <a:off x="2308860" y="6090920"/>
              <a:ext cx="674370" cy="531128"/>
            </a:xfrm>
            <a:prstGeom prst="rect">
              <a:avLst/>
            </a:prstGeom>
            <a:noFill/>
            <a:ln w="38100">
              <a:solidFill>
                <a:srgbClr val="E11A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6764918-66D9-4DAF-815E-10708C1D5D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3788" y="4155"/>
            <a:ext cx="3432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32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D4485FA-3D41-47DE-A81E-46EF89B012E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264692" cy="6858000"/>
          </a:xfrm>
          <a:prstGeom prst="rect">
            <a:avLst/>
          </a:prstGeom>
          <a:solidFill>
            <a:srgbClr val="FFE5F6"/>
          </a:solidFill>
          <a:ln>
            <a:solidFill>
              <a:srgbClr val="FFE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ECB3CAE-47AB-43FF-8486-E499DBE1AF3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E1E67CB-1066-4B70-BC6F-71FBEE229F0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569356" y="-14507"/>
            <a:ext cx="2622644" cy="6872507"/>
            <a:chOff x="9587144" y="-14507"/>
            <a:chExt cx="2622644" cy="68725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ED6A307-B5FE-4939-8756-06B1534F53DC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CAD364E2-0A38-4B49-B6E6-E32DE3604999}"/>
                </a:ext>
              </a:extLst>
            </p:cNvPr>
            <p:cNvGrpSpPr/>
            <p:nvPr/>
          </p:nvGrpSpPr>
          <p:grpSpPr>
            <a:xfrm>
              <a:off x="9587144" y="-14507"/>
              <a:ext cx="2622644" cy="6872507"/>
              <a:chOff x="9615997" y="61018"/>
              <a:chExt cx="2622644" cy="679698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1F1CE56C-8DC5-4D3C-8D8E-2A70134B9CB3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E11A81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30D63321-6ED1-4DA3-9860-557C3B884E97}"/>
                  </a:ext>
                </a:extLst>
              </p:cNvPr>
              <p:cNvSpPr txBox="1"/>
              <p:nvPr/>
            </p:nvSpPr>
            <p:spPr>
              <a:xfrm>
                <a:off x="9645198" y="115584"/>
                <a:ext cx="2593443" cy="319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3E3C223-DC03-4ABF-9719-EB2AFF9DBCE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rot="16200000">
            <a:off x="-3296654" y="3298194"/>
            <a:ext cx="6858002" cy="26161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74E8EF0-BBB7-42EF-91DC-8EB03466FF8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631252" y="2581580"/>
            <a:ext cx="24899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DEB10D1-7B46-4FBD-8D82-0EE90887FDE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559725" y="105090"/>
            <a:ext cx="817123" cy="262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Inaya M.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D30FE35-B890-4A10-81DF-6053CCDF67F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671300" y="64815"/>
            <a:ext cx="2489979" cy="67710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E11A81"/>
                </a:solidFill>
              </a:rPr>
              <a:t>Il est possible sur la page documents : </a:t>
            </a:r>
          </a:p>
          <a:p>
            <a:pPr algn="ctr"/>
            <a:endParaRPr lang="fr-F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marR="130175" lvl="0" indent="-342900"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D’ajouter un document</a:t>
            </a:r>
          </a:p>
          <a:p>
            <a:pPr marL="342900" marR="130175" lvl="0" indent="-342900"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visualiser un document ajouté</a:t>
            </a:r>
          </a:p>
          <a:p>
            <a:pPr marL="342900" marR="130175" lvl="0" indent="-342900"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télécharger un document ajouté</a:t>
            </a:r>
          </a:p>
          <a:p>
            <a:pPr marL="342900" marR="130175" lvl="0" indent="-342900"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voir les détails d’un document ajouté</a:t>
            </a:r>
          </a:p>
          <a:p>
            <a:pPr marL="342900" marR="130175" lvl="0" indent="-342900"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modifier un document ajouté (dans le cas où la modification est possible)</a:t>
            </a:r>
          </a:p>
          <a:p>
            <a:pPr marL="342900" marR="130175" lvl="0" indent="-342900"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rgbClr val="E11A81"/>
                </a:solidFill>
              </a:rPr>
              <a:t>De déplacer un document dans un dossier</a:t>
            </a:r>
          </a:p>
          <a:p>
            <a:pPr marL="342900" marR="130175" lvl="0" indent="-342900"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supprimer un document ajouté par l’usager</a:t>
            </a:r>
          </a:p>
          <a:p>
            <a:pPr marL="342900" marR="130175" lvl="0" indent="-342900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R="130175" lvl="0"/>
            <a:r>
              <a:rPr lang="fr-FR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choix de la confidentialité du document s’effectue à partir de l’ajout ou de la modification du document comme sur l’interface web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D6ADFE7-57B6-4FCE-9B15-D1B42436566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658764" y="0"/>
            <a:ext cx="3173368" cy="68580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368F4B9A-C6F4-4535-9758-2B384FC6AE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9168" y="0"/>
            <a:ext cx="3407664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7FE63D1-2783-42F8-BCFE-EC0E92773709}"/>
              </a:ext>
            </a:extLst>
          </p:cNvPr>
          <p:cNvSpPr/>
          <p:nvPr/>
        </p:nvSpPr>
        <p:spPr>
          <a:xfrm>
            <a:off x="8465906" y="4"/>
            <a:ext cx="1099144" cy="4417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Nouveau</a:t>
            </a:r>
          </a:p>
        </p:txBody>
      </p:sp>
    </p:spTree>
    <p:extLst>
      <p:ext uri="{BB962C8B-B14F-4D97-AF65-F5344CB8AC3E}">
        <p14:creationId xmlns:p14="http://schemas.microsoft.com/office/powerpoint/2010/main" val="1296395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D4485FA-3D41-47DE-A81E-46EF89B012E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264692" cy="6858000"/>
          </a:xfrm>
          <a:prstGeom prst="rect">
            <a:avLst/>
          </a:prstGeom>
          <a:solidFill>
            <a:srgbClr val="FFE5F6"/>
          </a:solidFill>
          <a:ln>
            <a:solidFill>
              <a:srgbClr val="FFE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ECB3CAE-47AB-43FF-8486-E499DBE1AF3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E1E67CB-1066-4B70-BC6F-71FBEE229F0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569356" y="-14507"/>
            <a:ext cx="2622644" cy="6872507"/>
            <a:chOff x="9587144" y="-14507"/>
            <a:chExt cx="2622644" cy="68725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ED6A307-B5FE-4939-8756-06B1534F53DC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CAD364E2-0A38-4B49-B6E6-E32DE3604999}"/>
                </a:ext>
              </a:extLst>
            </p:cNvPr>
            <p:cNvGrpSpPr/>
            <p:nvPr/>
          </p:nvGrpSpPr>
          <p:grpSpPr>
            <a:xfrm>
              <a:off x="9587144" y="-14507"/>
              <a:ext cx="2622644" cy="6872507"/>
              <a:chOff x="9615997" y="61018"/>
              <a:chExt cx="2622644" cy="679698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1F1CE56C-8DC5-4D3C-8D8E-2A70134B9CB3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E11A81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30D63321-6ED1-4DA3-9860-557C3B884E97}"/>
                  </a:ext>
                </a:extLst>
              </p:cNvPr>
              <p:cNvSpPr txBox="1"/>
              <p:nvPr/>
            </p:nvSpPr>
            <p:spPr>
              <a:xfrm>
                <a:off x="9645198" y="115584"/>
                <a:ext cx="2593443" cy="319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3E3C223-DC03-4ABF-9719-EB2AFF9DBCE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rot="16200000">
            <a:off x="-3296654" y="3298194"/>
            <a:ext cx="6858002" cy="26161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74E8EF0-BBB7-42EF-91DC-8EB03466FF8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631252" y="2581580"/>
            <a:ext cx="24899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11A5FCF-1B8C-4425-BC66-4A0AA6B4229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662195" y="1300396"/>
            <a:ext cx="2489979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E11A81"/>
                </a:solidFill>
              </a:rPr>
              <a:t>Sur la page de visualisation d’un document, il est possible : </a:t>
            </a:r>
          </a:p>
          <a:p>
            <a:pPr algn="ctr"/>
            <a:endParaRPr lang="fr-FR" sz="1600" b="1" dirty="0">
              <a:solidFill>
                <a:srgbClr val="E11A81"/>
              </a:solidFill>
            </a:endParaRPr>
          </a:p>
          <a:p>
            <a:pPr marL="342900" marR="130175" lvl="0" indent="-34290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télécharger le document</a:t>
            </a:r>
          </a:p>
          <a:p>
            <a:pPr marL="342900" marR="130175" lvl="0" indent="-34290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voir les détails le document</a:t>
            </a:r>
          </a:p>
          <a:p>
            <a:pPr marL="342900" marR="130175" lvl="0" indent="-34290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modifier le document (dans le cas où la modification est possible)</a:t>
            </a:r>
          </a:p>
          <a:p>
            <a:pPr marL="342900" marR="130175" lvl="0" indent="-34290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supprimer le document dans le cas où celui-ci a été ajouté par l’usager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EBE61D4D-9C81-451E-818B-EA91F69EA98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319309" y="-14507"/>
            <a:ext cx="3447207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FD955E88-DDF3-4389-A5F6-7DAE95DB7589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965496" y="0"/>
            <a:ext cx="34350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94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D4485FA-3D41-47DE-A81E-46EF89B012E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264692" cy="6858000"/>
          </a:xfrm>
          <a:prstGeom prst="rect">
            <a:avLst/>
          </a:prstGeom>
          <a:solidFill>
            <a:srgbClr val="FFE5F6"/>
          </a:solidFill>
          <a:ln>
            <a:solidFill>
              <a:srgbClr val="FFE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ECB3CAE-47AB-43FF-8486-E499DBE1AF3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E1E67CB-1066-4B70-BC6F-71FBEE229F0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569356" y="-14507"/>
            <a:ext cx="2622644" cy="6872507"/>
            <a:chOff x="9587144" y="-14507"/>
            <a:chExt cx="2622644" cy="68725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ED6A307-B5FE-4939-8756-06B1534F53DC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CAD364E2-0A38-4B49-B6E6-E32DE3604999}"/>
                </a:ext>
              </a:extLst>
            </p:cNvPr>
            <p:cNvGrpSpPr/>
            <p:nvPr/>
          </p:nvGrpSpPr>
          <p:grpSpPr>
            <a:xfrm>
              <a:off x="9587144" y="-14507"/>
              <a:ext cx="2622644" cy="6872507"/>
              <a:chOff x="9615997" y="61018"/>
              <a:chExt cx="2622644" cy="679698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1F1CE56C-8DC5-4D3C-8D8E-2A70134B9CB3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E11A81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30D63321-6ED1-4DA3-9860-557C3B884E97}"/>
                  </a:ext>
                </a:extLst>
              </p:cNvPr>
              <p:cNvSpPr txBox="1"/>
              <p:nvPr/>
            </p:nvSpPr>
            <p:spPr>
              <a:xfrm>
                <a:off x="9645198" y="115584"/>
                <a:ext cx="2593443" cy="319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3E3C223-DC03-4ABF-9719-EB2AFF9DBCE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rot="16200000">
            <a:off x="-3296654" y="3298194"/>
            <a:ext cx="6858002" cy="26161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74E8EF0-BBB7-42EF-91DC-8EB03466FF8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631252" y="2581580"/>
            <a:ext cx="24899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11A5FCF-1B8C-4425-BC66-4A0AA6B4229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662659" y="1495229"/>
            <a:ext cx="2489979" cy="39395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E11A81"/>
                </a:solidFill>
              </a:rPr>
              <a:t>En cliquant sur le bouton « Voir les détails », les informations suivantes s’affichent </a:t>
            </a:r>
          </a:p>
          <a:p>
            <a:pPr algn="ctr"/>
            <a:endParaRPr lang="fr-FR" sz="1600" b="1" dirty="0">
              <a:solidFill>
                <a:srgbClr val="E11A81"/>
              </a:solidFill>
            </a:endParaRPr>
          </a:p>
          <a:p>
            <a:pPr marL="342900" marR="130175" lvl="0" indent="-34290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Date du document</a:t>
            </a:r>
          </a:p>
          <a:p>
            <a:pPr marL="342900" marR="130175" lvl="0" indent="-34290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Identité de la personne ou structure ayant ajouté le document</a:t>
            </a:r>
          </a:p>
          <a:p>
            <a:pPr marL="342900" marR="130175" lvl="0" indent="-34290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catégorie de document</a:t>
            </a:r>
          </a:p>
          <a:p>
            <a:pPr marL="342900" marR="130175" lvl="0" indent="-34290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confidentialité du document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06E37D6-DD2B-4093-A479-AA958E73870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0"/>
          <a:stretch/>
        </p:blipFill>
        <p:spPr>
          <a:xfrm>
            <a:off x="3392727" y="0"/>
            <a:ext cx="34231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40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D4485FA-3D41-47DE-A81E-46EF89B012E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264692" cy="6858000"/>
          </a:xfrm>
          <a:prstGeom prst="rect">
            <a:avLst/>
          </a:prstGeom>
          <a:solidFill>
            <a:srgbClr val="FFE5F6"/>
          </a:solidFill>
          <a:ln>
            <a:solidFill>
              <a:srgbClr val="FFE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ECB3CAE-47AB-43FF-8486-E499DBE1AF3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E1E67CB-1066-4B70-BC6F-71FBEE229F0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569356" y="-14507"/>
            <a:ext cx="2622644" cy="6872507"/>
            <a:chOff x="9587144" y="-14507"/>
            <a:chExt cx="2622644" cy="68725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ED6A307-B5FE-4939-8756-06B1534F53DC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CAD364E2-0A38-4B49-B6E6-E32DE3604999}"/>
                </a:ext>
              </a:extLst>
            </p:cNvPr>
            <p:cNvGrpSpPr/>
            <p:nvPr/>
          </p:nvGrpSpPr>
          <p:grpSpPr>
            <a:xfrm>
              <a:off x="9587144" y="-14507"/>
              <a:ext cx="2622644" cy="6872507"/>
              <a:chOff x="9615997" y="61018"/>
              <a:chExt cx="2622644" cy="679698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1F1CE56C-8DC5-4D3C-8D8E-2A70134B9CB3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E11A81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30D63321-6ED1-4DA3-9860-557C3B884E97}"/>
                  </a:ext>
                </a:extLst>
              </p:cNvPr>
              <p:cNvSpPr txBox="1"/>
              <p:nvPr/>
            </p:nvSpPr>
            <p:spPr>
              <a:xfrm>
                <a:off x="9645198" y="115584"/>
                <a:ext cx="2593443" cy="319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3E3C223-DC03-4ABF-9719-EB2AFF9DBCE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rot="16200000">
            <a:off x="-3296654" y="3298194"/>
            <a:ext cx="6858002" cy="26161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74E8EF0-BBB7-42EF-91DC-8EB03466FF8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631252" y="2581580"/>
            <a:ext cx="24899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11A5FCF-1B8C-4425-BC66-4A0AA6B4229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671300" y="1656142"/>
            <a:ext cx="2489979" cy="36625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E11A81"/>
                </a:solidFill>
              </a:rPr>
              <a:t>Pour l’ajout d’un document, il  est possible de : </a:t>
            </a:r>
          </a:p>
          <a:p>
            <a:pPr algn="ctr"/>
            <a:endParaRPr lang="fr-FR" b="1" dirty="0">
              <a:solidFill>
                <a:srgbClr val="E11A8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Prendre ou choisir plusieurs photos afin de constituer un document dans la limite de 5mo pour l’ensemble des photos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Choisir un fichier dans son téléphone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E11A81"/>
                </a:solidFill>
              </a:rPr>
              <a:t>Créer un nouveau dossier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245E01E-EB70-4DFC-ABC4-933E1FFE9CF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763" y="1103949"/>
            <a:ext cx="2045106" cy="44197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6054388-C836-4127-9B8E-C2D316726D9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78" y="1103949"/>
            <a:ext cx="2045105" cy="4419700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EDECA3E8-6ECA-4D43-A4C7-8D6F6060AD86}"/>
              </a:ext>
            </a:extLst>
          </p:cNvPr>
          <p:cNvGrpSpPr/>
          <p:nvPr/>
        </p:nvGrpSpPr>
        <p:grpSpPr>
          <a:xfrm>
            <a:off x="573747" y="1103949"/>
            <a:ext cx="2076381" cy="4419700"/>
            <a:chOff x="573746" y="985274"/>
            <a:chExt cx="2154933" cy="465705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1B3D708-686D-4194-8794-D5926C94A994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746" y="985274"/>
              <a:ext cx="2154933" cy="4657051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xmlns="" id="{39683534-CB88-4937-8B2E-82ECB90CE4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42"/>
            <a:stretch/>
          </p:blipFill>
          <p:spPr>
            <a:xfrm>
              <a:off x="573746" y="3160643"/>
              <a:ext cx="2153030" cy="2481682"/>
            </a:xfrm>
            <a:prstGeom prst="rect">
              <a:avLst/>
            </a:prstGeom>
          </p:spPr>
        </p:pic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xmlns="" id="{7AAC8B35-9DDB-4F60-B5D3-CDA9C57E7F15}"/>
              </a:ext>
            </a:extLst>
          </p:cNvPr>
          <p:cNvGrpSpPr/>
          <p:nvPr/>
        </p:nvGrpSpPr>
        <p:grpSpPr>
          <a:xfrm>
            <a:off x="6912810" y="202247"/>
            <a:ext cx="2417151" cy="6124305"/>
            <a:chOff x="6973702" y="-296173"/>
            <a:chExt cx="3179684" cy="8513163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xmlns="" id="{50E46D00-D5A4-44FE-9C9D-D14DC98BEC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05"/>
            <a:stretch/>
          </p:blipFill>
          <p:spPr>
            <a:xfrm>
              <a:off x="6984623" y="-296173"/>
              <a:ext cx="3168763" cy="6494170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xmlns="" id="{C0C1495B-C2B7-4612-B87C-34AA18EF69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443"/>
            <a:stretch/>
          </p:blipFill>
          <p:spPr>
            <a:xfrm>
              <a:off x="6973702" y="4681216"/>
              <a:ext cx="3168763" cy="3535774"/>
            </a:xfrm>
            <a:prstGeom prst="rect">
              <a:avLst/>
            </a:prstGeom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8F27351-8FB0-4CCD-894B-A4EF1EF57CCC}"/>
              </a:ext>
            </a:extLst>
          </p:cNvPr>
          <p:cNvSpPr/>
          <p:nvPr/>
        </p:nvSpPr>
        <p:spPr>
          <a:xfrm>
            <a:off x="8465906" y="4"/>
            <a:ext cx="1099144" cy="4417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Nouveau</a:t>
            </a:r>
          </a:p>
        </p:txBody>
      </p:sp>
    </p:spTree>
    <p:extLst>
      <p:ext uri="{BB962C8B-B14F-4D97-AF65-F5344CB8AC3E}">
        <p14:creationId xmlns:p14="http://schemas.microsoft.com/office/powerpoint/2010/main" val="3416480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D4485FA-3D41-47DE-A81E-46EF89B012E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264692" cy="6858000"/>
          </a:xfrm>
          <a:prstGeom prst="rect">
            <a:avLst/>
          </a:prstGeom>
          <a:solidFill>
            <a:srgbClr val="FFE5F6"/>
          </a:solidFill>
          <a:ln>
            <a:solidFill>
              <a:srgbClr val="FFE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ECB3CAE-47AB-43FF-8486-E499DBE1AF3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E1E67CB-1066-4B70-BC6F-71FBEE229F0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569356" y="-14507"/>
            <a:ext cx="2622644" cy="6872507"/>
            <a:chOff x="9587144" y="-14507"/>
            <a:chExt cx="2622644" cy="68725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ED6A307-B5FE-4939-8756-06B1534F53DC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CAD364E2-0A38-4B49-B6E6-E32DE3604999}"/>
                </a:ext>
              </a:extLst>
            </p:cNvPr>
            <p:cNvGrpSpPr/>
            <p:nvPr/>
          </p:nvGrpSpPr>
          <p:grpSpPr>
            <a:xfrm>
              <a:off x="9587144" y="-14507"/>
              <a:ext cx="2622644" cy="6872507"/>
              <a:chOff x="9615997" y="61018"/>
              <a:chExt cx="2622644" cy="679698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1F1CE56C-8DC5-4D3C-8D8E-2A70134B9CB3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E11A81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30D63321-6ED1-4DA3-9860-557C3B884E97}"/>
                  </a:ext>
                </a:extLst>
              </p:cNvPr>
              <p:cNvSpPr txBox="1"/>
              <p:nvPr/>
            </p:nvSpPr>
            <p:spPr>
              <a:xfrm>
                <a:off x="9645198" y="115584"/>
                <a:ext cx="2593443" cy="319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3E3C223-DC03-4ABF-9719-EB2AFF9DBCE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rot="16200000">
            <a:off x="-3296654" y="3298194"/>
            <a:ext cx="6858002" cy="26161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Profil médical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74E8EF0-BBB7-42EF-91DC-8EB03466FF8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631252" y="2581580"/>
            <a:ext cx="2489974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E11A81"/>
                </a:solidFill>
              </a:rPr>
              <a:t>Afin d’accéder au Profil médical, il faut cliquer sur « Compléter mon profil médical » ou « Profil médical » dans le menu en bas de page</a:t>
            </a:r>
            <a:endParaRPr lang="fr-FR" dirty="0">
              <a:solidFill>
                <a:srgbClr val="E11A81"/>
              </a:solidFill>
            </a:endParaRPr>
          </a:p>
          <a:p>
            <a:pPr algn="ctr"/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A959DEF9-0D86-444A-A32B-388CE009A579}"/>
              </a:ext>
            </a:extLst>
          </p:cNvPr>
          <p:cNvGrpSpPr/>
          <p:nvPr/>
        </p:nvGrpSpPr>
        <p:grpSpPr>
          <a:xfrm>
            <a:off x="1416081" y="2754"/>
            <a:ext cx="3322972" cy="6855245"/>
            <a:chOff x="1416081" y="2754"/>
            <a:chExt cx="3322972" cy="6855245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xmlns="" id="{7E60FBBA-AF39-4EC7-90C2-2DAD6C6DD0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4644"/>
            <a:stretch/>
          </p:blipFill>
          <p:spPr>
            <a:xfrm>
              <a:off x="1416081" y="2754"/>
              <a:ext cx="3322972" cy="6855245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7FF52C54-942C-4AE6-96A1-01CCBE8EA48B}"/>
                </a:ext>
              </a:extLst>
            </p:cNvPr>
            <p:cNvSpPr/>
            <p:nvPr/>
          </p:nvSpPr>
          <p:spPr>
            <a:xfrm>
              <a:off x="3942449" y="6090920"/>
              <a:ext cx="756687" cy="531128"/>
            </a:xfrm>
            <a:prstGeom prst="rect">
              <a:avLst/>
            </a:prstGeom>
            <a:noFill/>
            <a:ln w="38100">
              <a:solidFill>
                <a:srgbClr val="E11A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CD904C52-748F-4051-9C8C-2BCDBB94BD57}"/>
                </a:ext>
              </a:extLst>
            </p:cNvPr>
            <p:cNvSpPr/>
            <p:nvPr/>
          </p:nvSpPr>
          <p:spPr>
            <a:xfrm>
              <a:off x="3077567" y="3890537"/>
              <a:ext cx="1504707" cy="722367"/>
            </a:xfrm>
            <a:prstGeom prst="rect">
              <a:avLst/>
            </a:prstGeom>
            <a:noFill/>
            <a:ln w="38100">
              <a:solidFill>
                <a:srgbClr val="E11A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9" name="Image 28">
            <a:extLst>
              <a:ext uri="{FF2B5EF4-FFF2-40B4-BE49-F238E27FC236}">
                <a16:creationId xmlns:a16="http://schemas.microsoft.com/office/drawing/2014/main" xmlns="" id="{3E1D4A93-4F04-41E7-B16C-7977B3C0F7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2500" y="-4234"/>
            <a:ext cx="2613767" cy="6870501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466098E1-5162-47C5-BEDA-5D286211D615}"/>
              </a:ext>
            </a:extLst>
          </p:cNvPr>
          <p:cNvSpPr/>
          <p:nvPr/>
        </p:nvSpPr>
        <p:spPr>
          <a:xfrm>
            <a:off x="8465906" y="4"/>
            <a:ext cx="1099144" cy="4417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Nouveau</a:t>
            </a:r>
          </a:p>
        </p:txBody>
      </p:sp>
    </p:spTree>
    <p:extLst>
      <p:ext uri="{BB962C8B-B14F-4D97-AF65-F5344CB8AC3E}">
        <p14:creationId xmlns:p14="http://schemas.microsoft.com/office/powerpoint/2010/main" val="1490106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D4485FA-3D41-47DE-A81E-46EF89B012E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264692" cy="6858000"/>
          </a:xfrm>
          <a:prstGeom prst="rect">
            <a:avLst/>
          </a:prstGeom>
          <a:solidFill>
            <a:srgbClr val="FFE5F6"/>
          </a:solidFill>
          <a:ln>
            <a:solidFill>
              <a:srgbClr val="FFE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ECB3CAE-47AB-43FF-8486-E499DBE1AF3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E1E67CB-1066-4B70-BC6F-71FBEE229F0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569356" y="-14507"/>
            <a:ext cx="2622644" cy="6872507"/>
            <a:chOff x="9587144" y="-14507"/>
            <a:chExt cx="2622644" cy="68725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ED6A307-B5FE-4939-8756-06B1534F53DC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CAD364E2-0A38-4B49-B6E6-E32DE3604999}"/>
                </a:ext>
              </a:extLst>
            </p:cNvPr>
            <p:cNvGrpSpPr/>
            <p:nvPr/>
          </p:nvGrpSpPr>
          <p:grpSpPr>
            <a:xfrm>
              <a:off x="9587144" y="-14507"/>
              <a:ext cx="2622644" cy="6872507"/>
              <a:chOff x="9615997" y="61018"/>
              <a:chExt cx="2622644" cy="679698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1F1CE56C-8DC5-4D3C-8D8E-2A70134B9CB3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E11A81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30D63321-6ED1-4DA3-9860-557C3B884E97}"/>
                  </a:ext>
                </a:extLst>
              </p:cNvPr>
              <p:cNvSpPr txBox="1"/>
              <p:nvPr/>
            </p:nvSpPr>
            <p:spPr>
              <a:xfrm>
                <a:off x="9645198" y="115584"/>
                <a:ext cx="2593443" cy="319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3E3C223-DC03-4ABF-9719-EB2AFF9DBCE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rot="16200000">
            <a:off x="-3296654" y="3298194"/>
            <a:ext cx="6858002" cy="26161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Profil médical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74E8EF0-BBB7-42EF-91DC-8EB03466FF8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631252" y="572113"/>
            <a:ext cx="2489974" cy="57631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E11A81"/>
                </a:solidFill>
              </a:rPr>
              <a:t>La page d’accueil du profil médical est composée de : </a:t>
            </a:r>
          </a:p>
          <a:p>
            <a:pPr algn="ctr"/>
            <a:endParaRPr lang="fr-FR" sz="1050" b="1" dirty="0">
              <a:solidFill>
                <a:srgbClr val="04765E"/>
              </a:solidFill>
            </a:endParaRPr>
          </a:p>
          <a:p>
            <a:pPr marL="342900" marR="130175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 histoire de santé </a:t>
            </a:r>
          </a:p>
          <a:p>
            <a:pPr marL="342900" marR="130175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Suivi médical : </a:t>
            </a:r>
          </a:p>
          <a:p>
            <a:pPr marL="800100" marR="130175" lvl="1" indent="-342900">
              <a:buFont typeface="Wingdings" panose="05000000000000000000" pitchFamily="2" charset="2"/>
              <a:buChar char="§"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Maladies et sujets de santé </a:t>
            </a:r>
          </a:p>
          <a:p>
            <a:pPr marL="800100" marR="130175" lvl="1" indent="-342900">
              <a:buFont typeface="Wingdings" panose="05000000000000000000" pitchFamily="2" charset="2"/>
              <a:buChar char="§"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Traitements</a:t>
            </a:r>
          </a:p>
          <a:p>
            <a:pPr marL="800100" marR="130175" lvl="1" indent="-342900">
              <a:buFont typeface="Wingdings" panose="05000000000000000000" pitchFamily="2" charset="2"/>
              <a:buChar char="§"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Hospitalisations </a:t>
            </a:r>
            <a:endParaRPr lang="fr-FR" sz="16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800100" marR="130175" lvl="1" indent="-342900">
              <a:buFont typeface="Wingdings" panose="05000000000000000000" pitchFamily="2" charset="2"/>
              <a:buChar char="§"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Handicaps</a:t>
            </a:r>
          </a:p>
          <a:p>
            <a:pPr marL="342900" marR="130175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Facteurs de risque : </a:t>
            </a:r>
          </a:p>
          <a:p>
            <a:pPr marL="800100" marR="130175" lvl="1" indent="-342900">
              <a:buFont typeface="Wingdings" panose="05000000000000000000" pitchFamily="2" charset="2"/>
              <a:buChar char="§"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Allergies</a:t>
            </a:r>
          </a:p>
          <a:p>
            <a:pPr marL="800100" marR="130175" lvl="1" indent="-342900">
              <a:buFont typeface="Wingdings" panose="05000000000000000000" pitchFamily="2" charset="2"/>
              <a:buChar char="§"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Antécédents familiaux</a:t>
            </a:r>
          </a:p>
          <a:p>
            <a:pPr marL="800100" marR="130175" lvl="1" indent="-342900"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Habitudes de vie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130175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Vaccinations</a:t>
            </a:r>
          </a:p>
          <a:p>
            <a:pPr marL="342900" marR="130175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Mesures</a:t>
            </a:r>
          </a:p>
          <a:p>
            <a:pPr marL="342900" marR="130175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Professionnels de santé</a:t>
            </a:r>
          </a:p>
          <a:p>
            <a:pPr marL="342900" marR="130175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Directives anticipées</a:t>
            </a:r>
          </a:p>
          <a:p>
            <a:pPr marL="342900" marR="130175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Pièces administratives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750A1E5C-5BCC-43A9-AEAA-1D2CDF8EEB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6819" y="-4234"/>
            <a:ext cx="2613766" cy="6870501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xmlns="" id="{C4BBCF35-B23B-4E5C-A862-6134B45AE3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1699" y="0"/>
            <a:ext cx="2980944" cy="6858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2F761FDE-849B-4177-82BF-C7DA9302164E}"/>
              </a:ext>
            </a:extLst>
          </p:cNvPr>
          <p:cNvSpPr/>
          <p:nvPr/>
        </p:nvSpPr>
        <p:spPr>
          <a:xfrm>
            <a:off x="8465906" y="4"/>
            <a:ext cx="1099144" cy="4417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Nouveau</a:t>
            </a:r>
          </a:p>
        </p:txBody>
      </p:sp>
    </p:spTree>
    <p:extLst>
      <p:ext uri="{BB962C8B-B14F-4D97-AF65-F5344CB8AC3E}">
        <p14:creationId xmlns:p14="http://schemas.microsoft.com/office/powerpoint/2010/main" val="1843931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D4485FA-3D41-47DE-A81E-46EF89B012E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264692" cy="6858000"/>
          </a:xfrm>
          <a:prstGeom prst="rect">
            <a:avLst/>
          </a:prstGeom>
          <a:solidFill>
            <a:srgbClr val="FFE5F6"/>
          </a:solidFill>
          <a:ln>
            <a:solidFill>
              <a:srgbClr val="FFE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ECB3CAE-47AB-43FF-8486-E499DBE1AF3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E1E67CB-1066-4B70-BC6F-71FBEE229F0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569356" y="-14507"/>
            <a:ext cx="2622644" cy="6872507"/>
            <a:chOff x="9587144" y="-14507"/>
            <a:chExt cx="2622644" cy="68725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ED6A307-B5FE-4939-8756-06B1534F53DC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CAD364E2-0A38-4B49-B6E6-E32DE3604999}"/>
                </a:ext>
              </a:extLst>
            </p:cNvPr>
            <p:cNvGrpSpPr/>
            <p:nvPr/>
          </p:nvGrpSpPr>
          <p:grpSpPr>
            <a:xfrm>
              <a:off x="9587144" y="-14507"/>
              <a:ext cx="2622644" cy="6872507"/>
              <a:chOff x="9615997" y="61018"/>
              <a:chExt cx="2622644" cy="679698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1F1CE56C-8DC5-4D3C-8D8E-2A70134B9CB3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E11A81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30D63321-6ED1-4DA3-9860-557C3B884E97}"/>
                  </a:ext>
                </a:extLst>
              </p:cNvPr>
              <p:cNvSpPr txBox="1"/>
              <p:nvPr/>
            </p:nvSpPr>
            <p:spPr>
              <a:xfrm>
                <a:off x="9645198" y="115584"/>
                <a:ext cx="2593443" cy="319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3E3C223-DC03-4ABF-9719-EB2AFF9DBCE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rot="16200000">
            <a:off x="-3296654" y="3298194"/>
            <a:ext cx="6858002" cy="26161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Profil médical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74E8EF0-BBB7-42EF-91DC-8EB03466FF8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631252" y="1447139"/>
            <a:ext cx="2489974" cy="4001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E11A81"/>
                </a:solidFill>
                <a:latin typeface="Calibri" panose="020F0502020204030204"/>
              </a:rPr>
              <a:t>Il est possible d’associer un document à une maladie/sujet de santé et à une hospitalisation.</a:t>
            </a:r>
          </a:p>
          <a:p>
            <a:pPr algn="ctr"/>
            <a:endParaRPr lang="fr-FR" b="1" dirty="0">
              <a:solidFill>
                <a:srgbClr val="E11A81"/>
              </a:solidFill>
              <a:latin typeface="Calibri" panose="020F0502020204030204"/>
            </a:endParaRPr>
          </a:p>
          <a:p>
            <a:pPr algn="ctr"/>
            <a:r>
              <a:rPr lang="fr-FR" b="1" dirty="0">
                <a:solidFill>
                  <a:srgbClr val="E11A81"/>
                </a:solidFill>
                <a:latin typeface="Calibri" panose="020F0502020204030204"/>
              </a:rPr>
              <a:t>L’action peut-être effectuée lors de : </a:t>
            </a:r>
          </a:p>
          <a:p>
            <a:pPr marL="342900" marR="130175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L’ajout ou la modification dans la rubrique Maladies et sujets de santé </a:t>
            </a:r>
          </a:p>
          <a:p>
            <a:pPr marL="342900" marR="130175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L’ajout ou la modification dans la rubrique Hospitalisations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B3FE46B-7CC9-4A15-B083-7F893C9AE9B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495" y="0"/>
            <a:ext cx="2945238" cy="686404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11A461C-60AD-4FAE-8334-7D37AA4A7C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16530" y="0"/>
            <a:ext cx="304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72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98DAE30-0877-4BD3-8B25-1EAD806220D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88839" y="333906"/>
            <a:ext cx="209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Présentation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79B3357C-50E6-4E8D-AAC2-38A75B62EEE6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896669" y="783405"/>
            <a:ext cx="2529191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99DB50C-BB0F-409C-B3D1-86F9E5101F5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62205" y="1214202"/>
            <a:ext cx="11027718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u="sng" dirty="0">
                <a:solidFill>
                  <a:schemeClr val="bg1"/>
                </a:solidFill>
              </a:rPr>
              <a:t>L’application mobile Mon espace santé, qu’est-ce que c’est ?: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bg1"/>
                </a:solidFill>
              </a:rPr>
              <a:t>L’application mobile Mon espace santé est une application disponible sur les écosystèmes Android et IOS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bg1"/>
                </a:solidFill>
              </a:rPr>
              <a:t>L’application permet d’accéder aux différentes fonctionnalités de Mon espace santé : Dossier Médical, Messagerie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bg1"/>
                </a:solidFill>
              </a:rPr>
              <a:t>L’application permet aussi d’accéder au paramétrage du profil Mon espace santé</a:t>
            </a:r>
          </a:p>
          <a:p>
            <a:pPr>
              <a:lnSpc>
                <a:spcPct val="150000"/>
              </a:lnSpc>
            </a:pP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0E9F6B3-31AB-44E7-A628-25D88800CB7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96670" y="3110880"/>
            <a:ext cx="10357064" cy="537034"/>
          </a:xfrm>
          <a:prstGeom prst="rect">
            <a:avLst/>
          </a:prstGeom>
          <a:solidFill>
            <a:srgbClr val="F0B323"/>
          </a:solidFill>
          <a:ln w="15875">
            <a:solidFill>
              <a:srgbClr val="F0B323"/>
            </a:solidFill>
          </a:ln>
        </p:spPr>
        <p:txBody>
          <a:bodyPr wrap="square" tIns="144000" bIns="144000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L'Application Mobile est accessible par téléchargement à partir du Google Play ou Apple Store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CF78F76-A7CE-4465-985A-3C9B265AD4E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96669" y="4103935"/>
            <a:ext cx="10357063" cy="783255"/>
          </a:xfrm>
          <a:prstGeom prst="rect">
            <a:avLst/>
          </a:prstGeom>
          <a:solidFill>
            <a:srgbClr val="0C44A0"/>
          </a:solidFill>
          <a:ln w="15875">
            <a:solidFill>
              <a:schemeClr val="bg1"/>
            </a:solidFill>
          </a:ln>
        </p:spPr>
        <p:txBody>
          <a:bodyPr wrap="square" tIns="144000" bIns="144000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L’application mobile Mon espace santé permet d’accéder aux fonctionnalités de Mon espace santé sans passer par l’interface web </a:t>
            </a:r>
          </a:p>
        </p:txBody>
      </p:sp>
    </p:spTree>
    <p:extLst>
      <p:ext uri="{BB962C8B-B14F-4D97-AF65-F5344CB8AC3E}">
        <p14:creationId xmlns:p14="http://schemas.microsoft.com/office/powerpoint/2010/main" val="3467511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D4485FA-3D41-47DE-A81E-46EF89B012E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264692" cy="6858000"/>
          </a:xfrm>
          <a:prstGeom prst="rect">
            <a:avLst/>
          </a:prstGeom>
          <a:solidFill>
            <a:srgbClr val="FFE5F6"/>
          </a:solidFill>
          <a:ln>
            <a:solidFill>
              <a:srgbClr val="FFE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ECB3CAE-47AB-43FF-8486-E499DBE1AF3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E1E67CB-1066-4B70-BC6F-71FBEE229F0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569356" y="-14507"/>
            <a:ext cx="2622644" cy="6872507"/>
            <a:chOff x="9587144" y="-14507"/>
            <a:chExt cx="2622644" cy="68725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ED6A307-B5FE-4939-8756-06B1534F53DC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CAD364E2-0A38-4B49-B6E6-E32DE3604999}"/>
                </a:ext>
              </a:extLst>
            </p:cNvPr>
            <p:cNvGrpSpPr/>
            <p:nvPr/>
          </p:nvGrpSpPr>
          <p:grpSpPr>
            <a:xfrm>
              <a:off x="9587144" y="-14507"/>
              <a:ext cx="2622644" cy="6872507"/>
              <a:chOff x="9615997" y="61018"/>
              <a:chExt cx="2622644" cy="679698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1F1CE56C-8DC5-4D3C-8D8E-2A70134B9CB3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E11A81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30D63321-6ED1-4DA3-9860-557C3B884E97}"/>
                  </a:ext>
                </a:extLst>
              </p:cNvPr>
              <p:cNvSpPr txBox="1"/>
              <p:nvPr/>
            </p:nvSpPr>
            <p:spPr>
              <a:xfrm>
                <a:off x="9645198" y="115584"/>
                <a:ext cx="2593443" cy="319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3E3C223-DC03-4ABF-9719-EB2AFF9DBCE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rot="16200000">
            <a:off x="-3296654" y="3298194"/>
            <a:ext cx="6858002" cy="26161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Profil médical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74E8EF0-BBB7-42EF-91DC-8EB03466FF8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631252" y="2481967"/>
            <a:ext cx="2489974" cy="19159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E11A81"/>
                </a:solidFill>
              </a:rPr>
              <a:t>Il est possible de télécharger une synthèse de la rubrique Allergies en cliquant sur « Télécharger la synthèse des allergies »</a:t>
            </a:r>
          </a:p>
          <a:p>
            <a:pPr algn="ctr"/>
            <a:endParaRPr lang="fr-FR" sz="1050" b="1" dirty="0">
              <a:solidFill>
                <a:srgbClr val="04765E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5693A5C-B859-4235-8368-3013120B4A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5"/>
          <a:stretch/>
        </p:blipFill>
        <p:spPr>
          <a:xfrm>
            <a:off x="1376396" y="3285"/>
            <a:ext cx="3344687" cy="685471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C228C5D-9370-42A5-B789-AA7B9B39A9FE}"/>
              </a:ext>
            </a:extLst>
          </p:cNvPr>
          <p:cNvSpPr/>
          <p:nvPr/>
        </p:nvSpPr>
        <p:spPr>
          <a:xfrm>
            <a:off x="8465906" y="4"/>
            <a:ext cx="1099144" cy="4417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Nouveau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99AA056-01A0-44B9-B983-7BB98F5628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8787" y="-5008"/>
            <a:ext cx="3519684" cy="687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40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D4485FA-3D41-47DE-A81E-46EF89B012E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264692" cy="6858000"/>
          </a:xfrm>
          <a:prstGeom prst="rect">
            <a:avLst/>
          </a:prstGeom>
          <a:solidFill>
            <a:srgbClr val="FFE5F6"/>
          </a:solidFill>
          <a:ln>
            <a:solidFill>
              <a:srgbClr val="FFE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ECB3CAE-47AB-43FF-8486-E499DBE1AF3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E1E67CB-1066-4B70-BC6F-71FBEE229F0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569356" y="-14507"/>
            <a:ext cx="2622644" cy="6872507"/>
            <a:chOff x="9587144" y="-14507"/>
            <a:chExt cx="2622644" cy="68725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ED6A307-B5FE-4939-8756-06B1534F53DC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CAD364E2-0A38-4B49-B6E6-E32DE3604999}"/>
                </a:ext>
              </a:extLst>
            </p:cNvPr>
            <p:cNvGrpSpPr/>
            <p:nvPr/>
          </p:nvGrpSpPr>
          <p:grpSpPr>
            <a:xfrm>
              <a:off x="9587144" y="-14507"/>
              <a:ext cx="2622644" cy="6872507"/>
              <a:chOff x="9615997" y="61018"/>
              <a:chExt cx="2622644" cy="679698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1F1CE56C-8DC5-4D3C-8D8E-2A70134B9CB3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E11A81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30D63321-6ED1-4DA3-9860-557C3B884E97}"/>
                  </a:ext>
                </a:extLst>
              </p:cNvPr>
              <p:cNvSpPr txBox="1"/>
              <p:nvPr/>
            </p:nvSpPr>
            <p:spPr>
              <a:xfrm>
                <a:off x="9645198" y="115584"/>
                <a:ext cx="2593443" cy="319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3E3C223-DC03-4ABF-9719-EB2AFF9DBCE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rot="16200000">
            <a:off x="-3296654" y="3298194"/>
            <a:ext cx="6858002" cy="26161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Profil médical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74E8EF0-BBB7-42EF-91DC-8EB03466FF8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631252" y="1289010"/>
            <a:ext cx="2489974" cy="43165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E11A81"/>
                </a:solidFill>
              </a:rPr>
              <a:t>Au sein de la rubrique Vaccinations, il est possible de : </a:t>
            </a:r>
          </a:p>
          <a:p>
            <a:pPr algn="ctr"/>
            <a:endParaRPr lang="fr-FR" b="1" dirty="0">
              <a:solidFill>
                <a:srgbClr val="E11A8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Accéder aux vaccins à réaliser en cliquant sur « Voir tous les vaccins à réaliser 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E11A81"/>
                </a:solidFill>
              </a:rPr>
              <a:t>Télécharger la synthèse des vaccinations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E11A81"/>
                </a:solidFill>
              </a:rPr>
              <a:t>Filtrer les vaccinations en fonction de leur caractère obligatoire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Ajouter / Modifier / Supprimer / Visualiser des vaccinations</a:t>
            </a:r>
          </a:p>
          <a:p>
            <a:pPr algn="ctr"/>
            <a:endParaRPr lang="fr-FR" sz="1050" b="1" dirty="0">
              <a:solidFill>
                <a:srgbClr val="04765E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1CD4C33-EA39-4C31-A15A-32CE4C386B7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305"/>
          <a:stretch/>
        </p:blipFill>
        <p:spPr>
          <a:xfrm>
            <a:off x="1398541" y="0"/>
            <a:ext cx="3346290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B847BD7-044D-49D6-87BB-7A0E5D8D621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5"/>
          <a:stretch/>
        </p:blipFill>
        <p:spPr>
          <a:xfrm>
            <a:off x="4973955" y="0"/>
            <a:ext cx="334629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CABFA9E-F968-4C5F-A207-1C60505E04A5}"/>
              </a:ext>
            </a:extLst>
          </p:cNvPr>
          <p:cNvSpPr/>
          <p:nvPr/>
        </p:nvSpPr>
        <p:spPr>
          <a:xfrm>
            <a:off x="8465906" y="4"/>
            <a:ext cx="1099144" cy="4417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Nouveau</a:t>
            </a:r>
          </a:p>
        </p:txBody>
      </p:sp>
    </p:spTree>
    <p:extLst>
      <p:ext uri="{BB962C8B-B14F-4D97-AF65-F5344CB8AC3E}">
        <p14:creationId xmlns:p14="http://schemas.microsoft.com/office/powerpoint/2010/main" val="2654658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D4485FA-3D41-47DE-A81E-46EF89B012E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264692" cy="6858000"/>
          </a:xfrm>
          <a:prstGeom prst="rect">
            <a:avLst/>
          </a:prstGeom>
          <a:solidFill>
            <a:srgbClr val="FFE5F6"/>
          </a:solidFill>
          <a:ln>
            <a:solidFill>
              <a:srgbClr val="FFE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ECB3CAE-47AB-43FF-8486-E499DBE1AF3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E1E67CB-1066-4B70-BC6F-71FBEE229F0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569356" y="-14507"/>
            <a:ext cx="2622644" cy="6872507"/>
            <a:chOff x="9587144" y="-14507"/>
            <a:chExt cx="2622644" cy="68725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ED6A307-B5FE-4939-8756-06B1534F53DC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CAD364E2-0A38-4B49-B6E6-E32DE3604999}"/>
                </a:ext>
              </a:extLst>
            </p:cNvPr>
            <p:cNvGrpSpPr/>
            <p:nvPr/>
          </p:nvGrpSpPr>
          <p:grpSpPr>
            <a:xfrm>
              <a:off x="9587144" y="-14507"/>
              <a:ext cx="2622644" cy="6872507"/>
              <a:chOff x="9615997" y="61018"/>
              <a:chExt cx="2622644" cy="679698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1F1CE56C-8DC5-4D3C-8D8E-2A70134B9CB3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E11A81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30D63321-6ED1-4DA3-9860-557C3B884E97}"/>
                  </a:ext>
                </a:extLst>
              </p:cNvPr>
              <p:cNvSpPr txBox="1"/>
              <p:nvPr/>
            </p:nvSpPr>
            <p:spPr>
              <a:xfrm>
                <a:off x="9645198" y="115584"/>
                <a:ext cx="2593443" cy="319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3E3C223-DC03-4ABF-9719-EB2AFF9DBCE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rot="16200000">
            <a:off x="-3296654" y="3298194"/>
            <a:ext cx="6858002" cy="26161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Profil médical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74E8EF0-BBB7-42EF-91DC-8EB03466FF8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631252" y="1289010"/>
            <a:ext cx="2489974" cy="39087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E11A81"/>
                </a:solidFill>
              </a:rPr>
              <a:t>Au sein de la rubrique Mesures, il est possible de : </a:t>
            </a:r>
          </a:p>
          <a:p>
            <a:pPr algn="ctr"/>
            <a:endParaRPr lang="fr-FR" b="1" dirty="0">
              <a:solidFill>
                <a:srgbClr val="E11A8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Visualiser les mesures enregistrées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Ajouter / Modifier / Supprimer des mesures en cliquant sur la mesure souhaitée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E11A81"/>
                </a:solidFill>
              </a:rPr>
              <a:t>Personnaliser les mesures s’affichant dans cette rubrique en cliquant sur « Afficher les autres mesures »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CABFA9E-F968-4C5F-A207-1C60505E04A5}"/>
              </a:ext>
            </a:extLst>
          </p:cNvPr>
          <p:cNvSpPr/>
          <p:nvPr/>
        </p:nvSpPr>
        <p:spPr>
          <a:xfrm>
            <a:off x="8465906" y="4"/>
            <a:ext cx="1099144" cy="4417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Nouveau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DB813E4-F078-45B0-AC17-7FADDAB8D4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4"/>
          <a:stretch/>
        </p:blipFill>
        <p:spPr>
          <a:xfrm>
            <a:off x="477697" y="945549"/>
            <a:ext cx="2435258" cy="504942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F7C79171-B981-4589-BDC0-D729B3AC611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4"/>
          <a:stretch/>
        </p:blipFill>
        <p:spPr>
          <a:xfrm>
            <a:off x="3012468" y="1366466"/>
            <a:ext cx="2058867" cy="426899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4E97CCC3-D854-49A4-A288-2986E8D83DC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3"/>
          <a:stretch/>
        </p:blipFill>
        <p:spPr>
          <a:xfrm>
            <a:off x="5170848" y="1366466"/>
            <a:ext cx="2080324" cy="426899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5FA445A1-2D29-405F-B558-61FA55C64F4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5"/>
          <a:stretch/>
        </p:blipFill>
        <p:spPr>
          <a:xfrm>
            <a:off x="7350685" y="1366466"/>
            <a:ext cx="2083011" cy="426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16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D4485FA-3D41-47DE-A81E-46EF89B012E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264692" cy="6858000"/>
          </a:xfrm>
          <a:prstGeom prst="rect">
            <a:avLst/>
          </a:prstGeom>
          <a:solidFill>
            <a:srgbClr val="FFE5F6"/>
          </a:solidFill>
          <a:ln>
            <a:solidFill>
              <a:srgbClr val="FFE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ECB3CAE-47AB-43FF-8486-E499DBE1AF3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E1E67CB-1066-4B70-BC6F-71FBEE229F0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569356" y="-14507"/>
            <a:ext cx="2622644" cy="6872507"/>
            <a:chOff x="9587144" y="-14507"/>
            <a:chExt cx="2622644" cy="68725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ED6A307-B5FE-4939-8756-06B1534F53DC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CAD364E2-0A38-4B49-B6E6-E32DE3604999}"/>
                </a:ext>
              </a:extLst>
            </p:cNvPr>
            <p:cNvGrpSpPr/>
            <p:nvPr/>
          </p:nvGrpSpPr>
          <p:grpSpPr>
            <a:xfrm>
              <a:off x="9587144" y="-14507"/>
              <a:ext cx="2622644" cy="6872507"/>
              <a:chOff x="9615997" y="61018"/>
              <a:chExt cx="2622644" cy="679698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1F1CE56C-8DC5-4D3C-8D8E-2A70134B9CB3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E11A81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30D63321-6ED1-4DA3-9860-557C3B884E97}"/>
                  </a:ext>
                </a:extLst>
              </p:cNvPr>
              <p:cNvSpPr txBox="1"/>
              <p:nvPr/>
            </p:nvSpPr>
            <p:spPr>
              <a:xfrm>
                <a:off x="9645198" y="115584"/>
                <a:ext cx="2593443" cy="319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3E3C223-DC03-4ABF-9719-EB2AFF9DBCE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rot="16200000">
            <a:off x="-3296654" y="3298194"/>
            <a:ext cx="6858002" cy="26161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Profil médical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18F752-4F43-4D38-AB6C-8B283356987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58" y="1065104"/>
            <a:ext cx="2187665" cy="47277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59056C-9CA7-47D6-B932-98D5A41489F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502" y="1065104"/>
            <a:ext cx="2187665" cy="47277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6296004-4D66-4468-AB52-1F27189A08F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01" y="1065104"/>
            <a:ext cx="1695223" cy="47277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2A67130-143D-49A5-ACA9-86404C76324E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044" y="1065104"/>
            <a:ext cx="2187665" cy="472778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A66A9DD-9A27-4F67-86E8-3900AA3E6219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9662664" y="2572737"/>
            <a:ext cx="2489974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E11A81"/>
                </a:solidFill>
                <a:latin typeface="Calibri" panose="020F0502020204030204"/>
              </a:rPr>
              <a:t>Il est possible d’ajouter un document « Directives anticipées » à partir de la rubrique directives anticipées du profil médical</a:t>
            </a:r>
          </a:p>
        </p:txBody>
      </p:sp>
    </p:spTree>
    <p:extLst>
      <p:ext uri="{BB962C8B-B14F-4D97-AF65-F5344CB8AC3E}">
        <p14:creationId xmlns:p14="http://schemas.microsoft.com/office/powerpoint/2010/main" val="3635326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D4485FA-3D41-47DE-A81E-46EF89B012E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264692" cy="6858000"/>
          </a:xfrm>
          <a:prstGeom prst="rect">
            <a:avLst/>
          </a:prstGeom>
          <a:solidFill>
            <a:srgbClr val="FFE5F6"/>
          </a:solidFill>
          <a:ln>
            <a:solidFill>
              <a:srgbClr val="FFE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ECB3CAE-47AB-43FF-8486-E499DBE1AF3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E1E67CB-1066-4B70-BC6F-71FBEE229F0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569356" y="-14507"/>
            <a:ext cx="2622644" cy="6872507"/>
            <a:chOff x="9587144" y="-14507"/>
            <a:chExt cx="2622644" cy="68725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ED6A307-B5FE-4939-8756-06B1534F53DC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CAD364E2-0A38-4B49-B6E6-E32DE3604999}"/>
                </a:ext>
              </a:extLst>
            </p:cNvPr>
            <p:cNvGrpSpPr/>
            <p:nvPr/>
          </p:nvGrpSpPr>
          <p:grpSpPr>
            <a:xfrm>
              <a:off x="9587144" y="-14507"/>
              <a:ext cx="2622644" cy="6872507"/>
              <a:chOff x="9615997" y="61018"/>
              <a:chExt cx="2622644" cy="679698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1F1CE56C-8DC5-4D3C-8D8E-2A70134B9CB3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E11A81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30D63321-6ED1-4DA3-9860-557C3B884E97}"/>
                  </a:ext>
                </a:extLst>
              </p:cNvPr>
              <p:cNvSpPr txBox="1"/>
              <p:nvPr/>
            </p:nvSpPr>
            <p:spPr>
              <a:xfrm>
                <a:off x="9645198" y="115584"/>
                <a:ext cx="2593443" cy="319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3E3C223-DC03-4ABF-9719-EB2AFF9DBCE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rot="16200000">
            <a:off x="-3296654" y="3298194"/>
            <a:ext cx="6858002" cy="26161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Profil médical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A66A9DD-9A27-4F67-86E8-3900AA3E621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631252" y="2574716"/>
            <a:ext cx="2489974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E11A81"/>
                </a:solidFill>
                <a:latin typeface="Calibri" panose="020F0502020204030204"/>
              </a:rPr>
              <a:t>Il est possible d’ajouter des professionnels de santé en effectuant une recherche du nom et de la commune ou code postal.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C18830-AFB5-427C-92E6-8066E8CB34B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95" y="204766"/>
            <a:ext cx="2983865" cy="64484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5FE0329-40E2-4CEB-BF5B-73BC19F3FAF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663" y="204766"/>
            <a:ext cx="2582255" cy="64484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4642891-5638-4075-9140-CC66F74FE0BE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471315" y="204766"/>
            <a:ext cx="2986778" cy="644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09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D4485FA-3D41-47DE-A81E-46EF89B012E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264692" cy="6858000"/>
          </a:xfrm>
          <a:prstGeom prst="rect">
            <a:avLst/>
          </a:prstGeom>
          <a:solidFill>
            <a:srgbClr val="FFE5F6"/>
          </a:solidFill>
          <a:ln>
            <a:solidFill>
              <a:srgbClr val="FFE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ECB3CAE-47AB-43FF-8486-E499DBE1AF3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E1E67CB-1066-4B70-BC6F-71FBEE229F0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569356" y="-14507"/>
            <a:ext cx="2622644" cy="6872507"/>
            <a:chOff x="9587144" y="-14507"/>
            <a:chExt cx="2622644" cy="68725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ED6A307-B5FE-4939-8756-06B1534F53DC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CAD364E2-0A38-4B49-B6E6-E32DE3604999}"/>
                </a:ext>
              </a:extLst>
            </p:cNvPr>
            <p:cNvGrpSpPr/>
            <p:nvPr/>
          </p:nvGrpSpPr>
          <p:grpSpPr>
            <a:xfrm>
              <a:off x="9587144" y="-14507"/>
              <a:ext cx="2622644" cy="6872507"/>
              <a:chOff x="9615997" y="61018"/>
              <a:chExt cx="2622644" cy="679698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1F1CE56C-8DC5-4D3C-8D8E-2A70134B9CB3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E11A81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30D63321-6ED1-4DA3-9860-557C3B884E97}"/>
                  </a:ext>
                </a:extLst>
              </p:cNvPr>
              <p:cNvSpPr txBox="1"/>
              <p:nvPr/>
            </p:nvSpPr>
            <p:spPr>
              <a:xfrm>
                <a:off x="9645198" y="115584"/>
                <a:ext cx="2593443" cy="319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3E3C223-DC03-4ABF-9719-EB2AFF9DBCE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rot="16200000">
            <a:off x="-3296654" y="3298194"/>
            <a:ext cx="6858002" cy="26161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Messagerie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74E8EF0-BBB7-42EF-91DC-8EB03466FF8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631252" y="2581580"/>
            <a:ext cx="24899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11A5FCF-1B8C-4425-BC66-4A0AA6B4229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671300" y="2647487"/>
            <a:ext cx="2489979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E11A81"/>
                </a:solidFill>
              </a:rPr>
              <a:t>Afin d’accéder à la messagerie, il faut cliquer sur « Messages » </a:t>
            </a:r>
            <a:r>
              <a:rPr lang="fr-FR" b="1" dirty="0"/>
              <a:t>dans le menu en bas de page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CD641C1-C0C5-4688-8227-FA9B08C60AA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6"/>
          <a:stretch/>
        </p:blipFill>
        <p:spPr>
          <a:xfrm>
            <a:off x="4964848" y="0"/>
            <a:ext cx="3443729" cy="686902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68C0EF9-7F7D-4D43-9E78-50A2FAC8E26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193180" y="83482"/>
            <a:ext cx="817123" cy="262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Inaya M.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C124A775-B25A-44C0-9823-C7430510F6CB}"/>
              </a:ext>
            </a:extLst>
          </p:cNvPr>
          <p:cNvGrpSpPr/>
          <p:nvPr/>
        </p:nvGrpSpPr>
        <p:grpSpPr>
          <a:xfrm>
            <a:off x="1416081" y="2754"/>
            <a:ext cx="3322972" cy="6855245"/>
            <a:chOff x="1416081" y="2754"/>
            <a:chExt cx="3322972" cy="6855245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xmlns="" id="{02561CCF-AD67-4F26-B3D7-98702A8217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4644"/>
            <a:stretch/>
          </p:blipFill>
          <p:spPr>
            <a:xfrm>
              <a:off x="1416081" y="2754"/>
              <a:ext cx="3322972" cy="6855245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E890FD5E-9EEC-405F-8EB3-D9F90BA3FF45}"/>
                </a:ext>
              </a:extLst>
            </p:cNvPr>
            <p:cNvSpPr/>
            <p:nvPr/>
          </p:nvSpPr>
          <p:spPr>
            <a:xfrm>
              <a:off x="3110245" y="6090920"/>
              <a:ext cx="756687" cy="531128"/>
            </a:xfrm>
            <a:prstGeom prst="rect">
              <a:avLst/>
            </a:prstGeom>
            <a:noFill/>
            <a:ln w="38100">
              <a:solidFill>
                <a:srgbClr val="E11A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454779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D4485FA-3D41-47DE-A81E-46EF89B012E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264692" cy="6858000"/>
          </a:xfrm>
          <a:prstGeom prst="rect">
            <a:avLst/>
          </a:prstGeom>
          <a:solidFill>
            <a:srgbClr val="FFE5F6"/>
          </a:solidFill>
          <a:ln>
            <a:solidFill>
              <a:srgbClr val="FFE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ECB3CAE-47AB-43FF-8486-E499DBE1AF3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E1E67CB-1066-4B70-BC6F-71FBEE229F0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569356" y="-14507"/>
            <a:ext cx="2622644" cy="6872507"/>
            <a:chOff x="9587144" y="-14507"/>
            <a:chExt cx="2622644" cy="68725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ED6A307-B5FE-4939-8756-06B1534F53DC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CAD364E2-0A38-4B49-B6E6-E32DE3604999}"/>
                </a:ext>
              </a:extLst>
            </p:cNvPr>
            <p:cNvGrpSpPr/>
            <p:nvPr/>
          </p:nvGrpSpPr>
          <p:grpSpPr>
            <a:xfrm>
              <a:off x="9587144" y="-14507"/>
              <a:ext cx="2622644" cy="6872507"/>
              <a:chOff x="9615997" y="61018"/>
              <a:chExt cx="2622644" cy="679698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1F1CE56C-8DC5-4D3C-8D8E-2A70134B9CB3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E11A81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30D63321-6ED1-4DA3-9860-557C3B884E97}"/>
                  </a:ext>
                </a:extLst>
              </p:cNvPr>
              <p:cNvSpPr txBox="1"/>
              <p:nvPr/>
            </p:nvSpPr>
            <p:spPr>
              <a:xfrm>
                <a:off x="9645198" y="115584"/>
                <a:ext cx="2593443" cy="319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3E3C223-DC03-4ABF-9719-EB2AFF9DBCE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rot="16200000">
            <a:off x="-3296654" y="3298194"/>
            <a:ext cx="6858002" cy="26161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Messagerie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74E8EF0-BBB7-42EF-91DC-8EB03466FF8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631252" y="2581580"/>
            <a:ext cx="24899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11A5FCF-1B8C-4425-BC66-4A0AA6B4229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671300" y="79657"/>
            <a:ext cx="2489979" cy="68634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rgbClr val="E11A81"/>
                </a:solidFill>
              </a:rPr>
              <a:t>Au sein d’une conversation, il est possible de :</a:t>
            </a:r>
            <a:endParaRPr lang="fr-FR" sz="1050" b="1" dirty="0">
              <a:solidFill>
                <a:srgbClr val="E11A81"/>
              </a:solidFill>
            </a:endParaRPr>
          </a:p>
          <a:p>
            <a:pPr marL="342900" marR="130175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Répondre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à un message (dernier interlocuteur ou répondre à tous) et enregistrer le message en brouillon</a:t>
            </a:r>
          </a:p>
          <a:p>
            <a:pPr marL="342900" marR="130175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Ajouter une ou plusieurs pièces jointes à un message </a:t>
            </a:r>
          </a:p>
          <a:p>
            <a:pPr marL="342900" marR="130175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Ajouter sa synthèse médicale en pièce jointe </a:t>
            </a:r>
          </a:p>
          <a:p>
            <a:pPr marL="342900" marR="130175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Supprimer un brouillon </a:t>
            </a:r>
          </a:p>
          <a:p>
            <a:pPr marL="342900" marR="130175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Supprimer une conversation </a:t>
            </a:r>
          </a:p>
          <a:p>
            <a:pPr marL="342900" marR="130175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Visualiser la fiche du PS / </a:t>
            </a:r>
            <a:r>
              <a:rPr lang="fr-FR" sz="1400" dirty="0">
                <a:solidFill>
                  <a:srgbClr val="E11A81"/>
                </a:solidFill>
                <a:latin typeface="Calibri" panose="020F0502020204030204"/>
              </a:rPr>
              <a:t>ES </a:t>
            </a:r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à l’origine du message en cliquant sur son nom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130175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fr-FR" sz="14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R="130175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E11A8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 sein de la fiche d’un PS / ES, il est possible de : </a:t>
            </a:r>
          </a:p>
          <a:p>
            <a:pPr marL="342900" marR="130175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Visualiser les coordonnées du PS / </a:t>
            </a:r>
            <a:r>
              <a:rPr lang="fr-FR" sz="1400" dirty="0">
                <a:solidFill>
                  <a:srgbClr val="E11A81"/>
                </a:solidFill>
                <a:latin typeface="Calibri" panose="020F0502020204030204"/>
              </a:rPr>
              <a:t>ES</a:t>
            </a:r>
          </a:p>
          <a:p>
            <a:pPr marL="342900" marR="130175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Ajouter </a:t>
            </a:r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ou retirer le PS / </a:t>
            </a:r>
            <a:r>
              <a:rPr lang="fr-FR" sz="1400" dirty="0">
                <a:solidFill>
                  <a:srgbClr val="E11A81"/>
                </a:solidFill>
                <a:latin typeface="Calibri" panose="020F0502020204030204"/>
              </a:rPr>
              <a:t>ES</a:t>
            </a:r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 dans sa liste de PS</a:t>
            </a:r>
          </a:p>
          <a:p>
            <a:pPr marL="342900" marR="130175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11A8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Visualiser le dernier accès du PS / ES au dossier de l’usager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DD4D2A8E-00F0-4AFB-9E00-905082EAFC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48"/>
          <a:stretch/>
        </p:blipFill>
        <p:spPr bwMode="auto">
          <a:xfrm>
            <a:off x="3505326" y="473361"/>
            <a:ext cx="2787992" cy="614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DF884145-1F13-4B72-8884-0030DA868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93" y="463464"/>
            <a:ext cx="2848826" cy="615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ECDBB555-24F0-49DF-96BD-60700C0B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373" y="463464"/>
            <a:ext cx="2848826" cy="615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2677846-6E03-42FB-B621-78265066EFF8}"/>
              </a:ext>
            </a:extLst>
          </p:cNvPr>
          <p:cNvSpPr/>
          <p:nvPr/>
        </p:nvSpPr>
        <p:spPr>
          <a:xfrm>
            <a:off x="8465906" y="4"/>
            <a:ext cx="1099144" cy="4417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Nouveau</a:t>
            </a:r>
          </a:p>
        </p:txBody>
      </p:sp>
    </p:spTree>
    <p:extLst>
      <p:ext uri="{BB962C8B-B14F-4D97-AF65-F5344CB8AC3E}">
        <p14:creationId xmlns:p14="http://schemas.microsoft.com/office/powerpoint/2010/main" val="1416445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D4485FA-3D41-47DE-A81E-46EF89B012E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264692" cy="6858000"/>
          </a:xfrm>
          <a:prstGeom prst="rect">
            <a:avLst/>
          </a:prstGeom>
          <a:solidFill>
            <a:srgbClr val="FFE5F6"/>
          </a:solidFill>
          <a:ln>
            <a:solidFill>
              <a:srgbClr val="FFE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ECB3CAE-47AB-43FF-8486-E499DBE1AF3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E1E67CB-1066-4B70-BC6F-71FBEE229F0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569356" y="-14507"/>
            <a:ext cx="2624040" cy="6872507"/>
            <a:chOff x="9587144" y="-14507"/>
            <a:chExt cx="2624040" cy="68725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ED6A307-B5FE-4939-8756-06B1534F53DC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CAD364E2-0A38-4B49-B6E6-E32DE3604999}"/>
                </a:ext>
              </a:extLst>
            </p:cNvPr>
            <p:cNvGrpSpPr/>
            <p:nvPr/>
          </p:nvGrpSpPr>
          <p:grpSpPr>
            <a:xfrm>
              <a:off x="9597418" y="-14507"/>
              <a:ext cx="2613766" cy="6872507"/>
              <a:chOff x="9626271" y="61018"/>
              <a:chExt cx="2613766" cy="679698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1F1CE56C-8DC5-4D3C-8D8E-2A70134B9CB3}"/>
                  </a:ext>
                </a:extLst>
              </p:cNvPr>
              <p:cNvSpPr/>
              <p:nvPr/>
            </p:nvSpPr>
            <p:spPr>
              <a:xfrm>
                <a:off x="9626271" y="61018"/>
                <a:ext cx="2613766" cy="6796981"/>
              </a:xfrm>
              <a:prstGeom prst="rect">
                <a:avLst/>
              </a:prstGeom>
              <a:solidFill>
                <a:srgbClr val="E11A81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30D63321-6ED1-4DA3-9860-557C3B884E97}"/>
                  </a:ext>
                </a:extLst>
              </p:cNvPr>
              <p:cNvSpPr txBox="1"/>
              <p:nvPr/>
            </p:nvSpPr>
            <p:spPr>
              <a:xfrm>
                <a:off x="9645198" y="115584"/>
                <a:ext cx="2593443" cy="319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3E3C223-DC03-4ABF-9719-EB2AFF9DBCE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rot="16200000">
            <a:off x="-3296654" y="3298194"/>
            <a:ext cx="6858002" cy="26161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Catalogue de services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74E8EF0-BBB7-42EF-91DC-8EB03466FF8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631252" y="2581580"/>
            <a:ext cx="24899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11A5FCF-1B8C-4425-BC66-4A0AA6B4229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638836" y="2036941"/>
            <a:ext cx="2489979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E11A81"/>
                </a:solidFill>
              </a:rPr>
              <a:t>Afin d’accéder au catalogue de services, il faut :</a:t>
            </a:r>
          </a:p>
          <a:p>
            <a:pPr algn="ctr"/>
            <a:r>
              <a:rPr lang="fr-FR" b="1" dirty="0"/>
              <a:t>Cliquer sur </a:t>
            </a:r>
            <a:r>
              <a:rPr lang="fr-FR" b="1" dirty="0">
                <a:solidFill>
                  <a:srgbClr val="E11A81"/>
                </a:solidFill>
              </a:rPr>
              <a:t>« Accéder au catalogue de services » </a:t>
            </a:r>
            <a:r>
              <a:rPr lang="fr-FR" b="1" dirty="0"/>
              <a:t>depuis la page d’accueil</a:t>
            </a:r>
          </a:p>
          <a:p>
            <a:pPr algn="ctr"/>
            <a:r>
              <a:rPr lang="fr-FR" b="1" dirty="0"/>
              <a:t>ou</a:t>
            </a:r>
          </a:p>
          <a:p>
            <a:pPr algn="ctr"/>
            <a:r>
              <a:rPr lang="fr-FR" b="1" dirty="0"/>
              <a:t>Cliquer sur </a:t>
            </a:r>
            <a:r>
              <a:rPr lang="fr-FR" b="1" dirty="0">
                <a:solidFill>
                  <a:srgbClr val="E11A81"/>
                </a:solidFill>
              </a:rPr>
              <a:t>le bouton profil </a:t>
            </a:r>
            <a:r>
              <a:rPr lang="fr-FR" b="1" dirty="0"/>
              <a:t>puis sur</a:t>
            </a:r>
            <a:r>
              <a:rPr lang="fr-FR" b="1" dirty="0">
                <a:solidFill>
                  <a:srgbClr val="E11A81"/>
                </a:solidFill>
              </a:rPr>
              <a:t> « Catalogue de services »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8FBBD67-44D3-4129-AD5E-DF06D36C91DE}"/>
              </a:ext>
            </a:extLst>
          </p:cNvPr>
          <p:cNvGrpSpPr/>
          <p:nvPr/>
        </p:nvGrpSpPr>
        <p:grpSpPr>
          <a:xfrm>
            <a:off x="594149" y="410968"/>
            <a:ext cx="2919611" cy="6077163"/>
            <a:chOff x="1416081" y="2754"/>
            <a:chExt cx="3322972" cy="6855245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xmlns="" id="{E568D36B-97F8-445A-AD78-7ADF377324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4644"/>
            <a:stretch/>
          </p:blipFill>
          <p:spPr>
            <a:xfrm>
              <a:off x="1416081" y="2754"/>
              <a:ext cx="3322972" cy="6855245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ACD5B56A-EB67-451B-92E4-E1465E304946}"/>
                </a:ext>
              </a:extLst>
            </p:cNvPr>
            <p:cNvSpPr/>
            <p:nvPr/>
          </p:nvSpPr>
          <p:spPr>
            <a:xfrm>
              <a:off x="1556998" y="3890537"/>
              <a:ext cx="1504707" cy="722367"/>
            </a:xfrm>
            <a:prstGeom prst="rect">
              <a:avLst/>
            </a:prstGeom>
            <a:noFill/>
            <a:ln w="38100">
              <a:solidFill>
                <a:srgbClr val="E11A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772E609B-6A09-4D9F-B43B-FC03DB423E70}"/>
              </a:ext>
            </a:extLst>
          </p:cNvPr>
          <p:cNvGrpSpPr/>
          <p:nvPr/>
        </p:nvGrpSpPr>
        <p:grpSpPr>
          <a:xfrm>
            <a:off x="3677340" y="1122903"/>
            <a:ext cx="2493982" cy="4597685"/>
            <a:chOff x="3810902" y="1122903"/>
            <a:chExt cx="2493982" cy="459768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9D6BB17B-5DC8-4F3F-8E99-0E8B24E805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1146" b="16426"/>
            <a:stretch/>
          </p:blipFill>
          <p:spPr>
            <a:xfrm>
              <a:off x="3810902" y="1122903"/>
              <a:ext cx="2493982" cy="4597685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A7DFB5B-3A85-4C4F-BF31-825209D3D824}"/>
                </a:ext>
              </a:extLst>
            </p:cNvPr>
            <p:cNvSpPr/>
            <p:nvPr/>
          </p:nvSpPr>
          <p:spPr>
            <a:xfrm>
              <a:off x="4137547" y="4387250"/>
              <a:ext cx="1472143" cy="304104"/>
            </a:xfrm>
            <a:prstGeom prst="rect">
              <a:avLst/>
            </a:prstGeom>
            <a:noFill/>
            <a:ln w="38100">
              <a:solidFill>
                <a:srgbClr val="E11A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A924FA8C-C89F-449D-842C-9FB917EA9B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1"/>
          <a:stretch/>
        </p:blipFill>
        <p:spPr bwMode="auto">
          <a:xfrm>
            <a:off x="6332555" y="410968"/>
            <a:ext cx="2979853" cy="60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862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82799FC-61AF-453F-8D98-9085E5FE12F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78994" y="2405161"/>
            <a:ext cx="271243" cy="284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0C69276-BE7A-4993-BDFD-7A1C8004627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603282" y="2397948"/>
            <a:ext cx="8372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  <a:t>Application Mobile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3200" dirty="0">
              <a:solidFill>
                <a:prstClr val="white"/>
              </a:solidFill>
              <a:latin typeface="Calibri (Body)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  <a:t>Paramètre et profil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xmlns="" id="{7BE20739-FF11-4027-B951-D5FC1F99686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35837" cy="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44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8F64811-A1C6-4102-A6DD-FFB642AB5E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264692" cy="6858000"/>
          </a:xfrm>
          <a:prstGeom prst="rect">
            <a:avLst/>
          </a:prstGeom>
          <a:solidFill>
            <a:srgbClr val="F1F4F9"/>
          </a:solidFill>
          <a:ln>
            <a:solidFill>
              <a:srgbClr val="FFE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EC0DF8F-6EC4-44CB-A358-4DDB3AFC53A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 rot="16200000">
            <a:off x="-3296654" y="3298194"/>
            <a:ext cx="6858002" cy="26161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/>
              <a:t>Paramètre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32936A1-AC82-43FF-9CF6-C9FECFC9C75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xmlns="" id="{14D75532-582C-4829-AFAA-B5780E86F85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1B10C13-4F28-4DA0-9416-408955B83242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9529962" y="-14508"/>
            <a:ext cx="2662038" cy="6872508"/>
            <a:chOff x="9538872" y="-14508"/>
            <a:chExt cx="2662038" cy="687250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13B62DF-5445-4834-8528-774BB3682B87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81E2DA22-5428-41C5-86D4-57C9435FE0E6}"/>
                </a:ext>
              </a:extLst>
            </p:cNvPr>
            <p:cNvGrpSpPr/>
            <p:nvPr/>
          </p:nvGrpSpPr>
          <p:grpSpPr>
            <a:xfrm>
              <a:off x="9538872" y="-14508"/>
              <a:ext cx="2662038" cy="6872508"/>
              <a:chOff x="9567725" y="61014"/>
              <a:chExt cx="2662038" cy="679698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4EF96013-DBDA-44D8-9488-EA5EE71A3C66}"/>
                  </a:ext>
                </a:extLst>
              </p:cNvPr>
              <p:cNvSpPr/>
              <p:nvPr/>
            </p:nvSpPr>
            <p:spPr>
              <a:xfrm>
                <a:off x="9567725" y="61014"/>
                <a:ext cx="2662038" cy="6796981"/>
              </a:xfrm>
              <a:prstGeom prst="rect">
                <a:avLst/>
              </a:prstGeom>
              <a:solidFill>
                <a:srgbClr val="0C44A0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7E295F12-060C-4ED0-AB17-E1E494C813FC}"/>
                  </a:ext>
                </a:extLst>
              </p:cNvPr>
              <p:cNvSpPr txBox="1"/>
              <p:nvPr/>
            </p:nvSpPr>
            <p:spPr>
              <a:xfrm>
                <a:off x="9721885" y="1043400"/>
                <a:ext cx="2459606" cy="4961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0C44A0"/>
                    </a:solidFill>
                  </a:rPr>
                  <a:t>Afin d’accéder au popup profil, il faut cliquer sur le bouton en haut à droite de l’écran</a:t>
                </a:r>
              </a:p>
              <a:p>
                <a:pPr algn="ctr"/>
                <a:endParaRPr lang="fr-FR" b="1" dirty="0">
                  <a:solidFill>
                    <a:srgbClr val="0C44A0"/>
                  </a:solidFill>
                </a:endParaRPr>
              </a:p>
              <a:p>
                <a:pPr algn="ctr"/>
                <a:r>
                  <a:rPr lang="fr-FR" b="1" dirty="0">
                    <a:solidFill>
                      <a:srgbClr val="0C44A0"/>
                    </a:solidFill>
                  </a:rPr>
                  <a:t>Il est ensuite possible : </a:t>
                </a:r>
              </a:p>
              <a:p>
                <a:pPr algn="ctr"/>
                <a:endParaRPr lang="fr-FR" b="1" dirty="0">
                  <a:solidFill>
                    <a:srgbClr val="0C44A0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fr-FR" sz="1600" dirty="0"/>
                  <a:t>D’ajouter un profil (fonctionnalité bientôt disponible)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fr-FR" sz="1600" dirty="0"/>
                  <a:t>Accéder à un profil rattaché (si disponible)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fr-FR" sz="1600" dirty="0"/>
                  <a:t>Accéder à la rubrique aide (qui renvoie sur la page web de l’aide)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fr-FR" sz="1600" dirty="0"/>
                  <a:t>Accéder aux paramètres de l’application</a:t>
                </a:r>
              </a:p>
              <a:p>
                <a:pPr algn="ctr"/>
                <a:endParaRPr lang="fr-FR" b="1" dirty="0">
                  <a:solidFill>
                    <a:srgbClr val="0C44A0"/>
                  </a:solidFill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18FFB9A-BE92-4E46-B8CC-FE1FFFB3DE6C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1381328" y="-11026"/>
            <a:ext cx="3401181" cy="6869025"/>
            <a:chOff x="1381328" y="-11026"/>
            <a:chExt cx="3401181" cy="686902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A6F3BF4B-979F-4D56-8016-1FDF836B3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5"/>
            <a:stretch/>
          </p:blipFill>
          <p:spPr>
            <a:xfrm>
              <a:off x="1381328" y="-11026"/>
              <a:ext cx="3401181" cy="6869025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AD0A4A54-A7AB-4D08-911F-D5972C479B94}"/>
                </a:ext>
              </a:extLst>
            </p:cNvPr>
            <p:cNvSpPr/>
            <p:nvPr/>
          </p:nvSpPr>
          <p:spPr>
            <a:xfrm>
              <a:off x="3540867" y="140086"/>
              <a:ext cx="817123" cy="2626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</a:rPr>
                <a:t>Inaya M.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0C776FD-E3A0-4E5C-862C-2FB56A726C2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2"/>
          <a:stretch/>
        </p:blipFill>
        <p:spPr>
          <a:xfrm>
            <a:off x="4963309" y="-14507"/>
            <a:ext cx="3456744" cy="686902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06F8FC6-1D25-4649-9B5D-3E83BF6FB7D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173950" y="29410"/>
            <a:ext cx="817123" cy="262647"/>
          </a:xfrm>
          <a:prstGeom prst="rect">
            <a:avLst/>
          </a:prstGeom>
          <a:solidFill>
            <a:srgbClr val="757575"/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Inaya M.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6EE49B8-0C5D-4864-8C1E-47CE22C64690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139215" y="2642147"/>
            <a:ext cx="1048662" cy="170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Inaya M.</a:t>
            </a:r>
          </a:p>
        </p:txBody>
      </p:sp>
    </p:spTree>
    <p:extLst>
      <p:ext uri="{BB962C8B-B14F-4D97-AF65-F5344CB8AC3E}">
        <p14:creationId xmlns:p14="http://schemas.microsoft.com/office/powerpoint/2010/main" val="131736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A908DD6-26E7-4183-89E1-244038E9C6B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78994" y="2405161"/>
            <a:ext cx="271243" cy="284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 (Body)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3EF506-382F-4199-A784-FFCC73A3CC1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603282" y="2405161"/>
            <a:ext cx="83724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Calibri (Body)"/>
              </a:rPr>
              <a:t>Application Mobile</a:t>
            </a:r>
          </a:p>
          <a:p>
            <a:endParaRPr lang="fr-FR" sz="3200" dirty="0">
              <a:solidFill>
                <a:schemeClr val="bg1"/>
              </a:solidFill>
              <a:latin typeface="Calibri (Body)"/>
            </a:endParaRPr>
          </a:p>
          <a:p>
            <a:r>
              <a:rPr lang="fr-FR" sz="3200" b="1" dirty="0">
                <a:solidFill>
                  <a:schemeClr val="bg1"/>
                </a:solidFill>
                <a:latin typeface="Calibri (Body)"/>
              </a:rPr>
              <a:t>Page de connexion et actions possibles depuis cette page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xmlns="" id="{12610166-5C38-45A6-A3AA-382B76A04EE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35837" cy="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08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8F64811-A1C6-4102-A6DD-FFB642AB5E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264692" cy="6858000"/>
          </a:xfrm>
          <a:prstGeom prst="rect">
            <a:avLst/>
          </a:prstGeom>
          <a:solidFill>
            <a:srgbClr val="F1F4F9"/>
          </a:solidFill>
          <a:ln>
            <a:solidFill>
              <a:srgbClr val="FFE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EC0DF8F-6EC4-44CB-A358-4DDB3AFC53A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 rot="16200000">
            <a:off x="-3296654" y="3298194"/>
            <a:ext cx="6858002" cy="26161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/>
              <a:t>Paramètre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32936A1-AC82-43FF-9CF6-C9FECFC9C75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xmlns="" id="{14D75532-582C-4829-AFAA-B5780E86F85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1B10C13-4F28-4DA0-9416-408955B83242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9528423" y="-28459"/>
            <a:ext cx="2663577" cy="7232749"/>
            <a:chOff x="9537333" y="-28459"/>
            <a:chExt cx="2663577" cy="723274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13B62DF-5445-4834-8528-774BB3682B87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81E2DA22-5428-41C5-86D4-57C9435FE0E6}"/>
                </a:ext>
              </a:extLst>
            </p:cNvPr>
            <p:cNvGrpSpPr/>
            <p:nvPr/>
          </p:nvGrpSpPr>
          <p:grpSpPr>
            <a:xfrm>
              <a:off x="9537333" y="-28459"/>
              <a:ext cx="2663577" cy="7232749"/>
              <a:chOff x="9566186" y="47217"/>
              <a:chExt cx="2663577" cy="7153263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4EF96013-DBDA-44D8-9488-EA5EE71A3C66}"/>
                  </a:ext>
                </a:extLst>
              </p:cNvPr>
              <p:cNvSpPr/>
              <p:nvPr/>
            </p:nvSpPr>
            <p:spPr>
              <a:xfrm>
                <a:off x="9567725" y="61014"/>
                <a:ext cx="2662038" cy="6796981"/>
              </a:xfrm>
              <a:prstGeom prst="rect">
                <a:avLst/>
              </a:prstGeom>
              <a:solidFill>
                <a:srgbClr val="0C44A0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7E295F12-060C-4ED0-AB17-E1E494C813FC}"/>
                  </a:ext>
                </a:extLst>
              </p:cNvPr>
              <p:cNvSpPr txBox="1"/>
              <p:nvPr/>
            </p:nvSpPr>
            <p:spPr>
              <a:xfrm>
                <a:off x="9566186" y="47217"/>
                <a:ext cx="2615305" cy="71532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0C44A0"/>
                    </a:solidFill>
                  </a:rPr>
                  <a:t>La page paramètre est composée : </a:t>
                </a:r>
              </a:p>
              <a:p>
                <a:pPr algn="ctr"/>
                <a:endParaRPr lang="fr-FR" sz="400" b="1" dirty="0">
                  <a:solidFill>
                    <a:srgbClr val="0C44A0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fr-FR" sz="1400" dirty="0"/>
                  <a:t>Des informations de connexion : 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fr-FR" sz="1400" dirty="0"/>
                  <a:t>Identifiant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fr-FR" sz="1400" dirty="0"/>
                  <a:t>Adresse e-mail (modifiable*)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fr-FR" sz="1400" dirty="0"/>
                  <a:t>Numéro de téléphone (modifiable*)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fr-FR" sz="1400" dirty="0"/>
                  <a:t>Du mot de passe (modifiable*)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fr-FR" sz="1400" dirty="0"/>
                  <a:t>Des paramètres de confidentialité (sans les fonctionnalités de désignation de PS admin): 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fr-FR" sz="1400" dirty="0"/>
                  <a:t>Accès des professionnels de santé (sans blocage d’un PS en anticipation à partir de l’annuaire)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fr-FR" sz="1400" dirty="0"/>
                  <a:t>Accès en cas d’urgence*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fr-FR" sz="1400" dirty="0"/>
                  <a:t>Données de navigation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fr-FR" sz="1400" dirty="0"/>
                  <a:t>Historique d’activité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fr-FR" sz="1400" dirty="0"/>
                  <a:t>D’un lien de signalement de problème sur l’application mobile</a:t>
                </a:r>
              </a:p>
              <a:p>
                <a:pPr algn="ctr"/>
                <a:endParaRPr lang="fr-FR" b="1" dirty="0">
                  <a:solidFill>
                    <a:srgbClr val="0C44A0"/>
                  </a:solidFill>
                </a:endParaRPr>
              </a:p>
            </p:txBody>
          </p:sp>
        </p:grp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124BD3D-C417-490B-8FED-46F609C4A1B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95"/>
          <a:stretch/>
        </p:blipFill>
        <p:spPr>
          <a:xfrm>
            <a:off x="4994374" y="1250065"/>
            <a:ext cx="3425679" cy="438294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49881E1-7FF3-4481-B678-C85FB6B8485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0459368" y="6610339"/>
            <a:ext cx="173010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i="1" dirty="0"/>
              <a:t>*identique à la version web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74212E1-F474-407A-91F4-F6E281EAF15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381328" y="50943"/>
            <a:ext cx="3426249" cy="682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0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8F64811-A1C6-4102-A6DD-FFB642AB5E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264692" cy="6858000"/>
          </a:xfrm>
          <a:prstGeom prst="rect">
            <a:avLst/>
          </a:prstGeom>
          <a:solidFill>
            <a:srgbClr val="F1F4F9"/>
          </a:solidFill>
          <a:ln>
            <a:solidFill>
              <a:srgbClr val="FFE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EC0DF8F-6EC4-44CB-A358-4DDB3AFC53A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 rot="16200000">
            <a:off x="-3296654" y="3298194"/>
            <a:ext cx="6858002" cy="26161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/>
              <a:t>Paramètre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32936A1-AC82-43FF-9CF6-C9FECFC9C75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xmlns="" id="{14D75532-582C-4829-AFAA-B5780E86F85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1B10C13-4F28-4DA0-9416-408955B83242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9529962" y="-14508"/>
            <a:ext cx="2662038" cy="6872508"/>
            <a:chOff x="9538872" y="-14508"/>
            <a:chExt cx="2662038" cy="687250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13B62DF-5445-4834-8528-774BB3682B87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81E2DA22-5428-41C5-86D4-57C9435FE0E6}"/>
                </a:ext>
              </a:extLst>
            </p:cNvPr>
            <p:cNvGrpSpPr/>
            <p:nvPr/>
          </p:nvGrpSpPr>
          <p:grpSpPr>
            <a:xfrm>
              <a:off x="9538872" y="-14508"/>
              <a:ext cx="2662038" cy="6872508"/>
              <a:chOff x="9567725" y="61014"/>
              <a:chExt cx="2662038" cy="679698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4EF96013-DBDA-44D8-9488-EA5EE71A3C66}"/>
                  </a:ext>
                </a:extLst>
              </p:cNvPr>
              <p:cNvSpPr/>
              <p:nvPr/>
            </p:nvSpPr>
            <p:spPr>
              <a:xfrm>
                <a:off x="9567725" y="61014"/>
                <a:ext cx="2662038" cy="6796981"/>
              </a:xfrm>
              <a:prstGeom prst="rect">
                <a:avLst/>
              </a:prstGeom>
              <a:solidFill>
                <a:srgbClr val="0C44A0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7E295F12-060C-4ED0-AB17-E1E494C813FC}"/>
                  </a:ext>
                </a:extLst>
              </p:cNvPr>
              <p:cNvSpPr txBox="1"/>
              <p:nvPr/>
            </p:nvSpPr>
            <p:spPr>
              <a:xfrm>
                <a:off x="9721885" y="2749078"/>
                <a:ext cx="2459606" cy="14610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0C44A0"/>
                    </a:solidFill>
                  </a:rPr>
                  <a:t>En cliquant sur « Données de navigation », la page de gestion des cookies s’affiche 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977A66-3E97-4217-BD70-86A0971C9BD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3"/>
          <a:stretch/>
        </p:blipFill>
        <p:spPr>
          <a:xfrm>
            <a:off x="3373030" y="0"/>
            <a:ext cx="3432884" cy="688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07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3A8F23-3500-4B82-AC25-3641264DCAD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706256" y="6254885"/>
            <a:ext cx="3180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rPr>
              <a:t>Mise à jour </a:t>
            </a:r>
            <a:r>
              <a:rPr kumimoji="0" lang="fr-FR" sz="1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rPr>
              <a:t>le </a:t>
            </a:r>
            <a:r>
              <a:rPr kumimoji="0" lang="fr-FR" sz="1600" b="0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rPr>
              <a:t>26/01/2023</a:t>
            </a:r>
            <a:endParaRPr kumimoji="0" lang="fr-FR" sz="1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pic>
        <p:nvPicPr>
          <p:cNvPr id="3" name="Image 5">
            <a:extLst>
              <a:ext uri="{FF2B5EF4-FFF2-40B4-BE49-F238E27FC236}">
                <a16:creationId xmlns:a16="http://schemas.microsoft.com/office/drawing/2014/main" xmlns="" id="{062E1672-55B5-4687-B275-2D1F4E03582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35837" cy="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95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D55E269-684F-4C28-8B2A-87DA37A5A1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" y="0"/>
            <a:ext cx="264692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EAA4EB3-003D-422E-8EED-77978963378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" y="-2"/>
            <a:ext cx="264692" cy="6858002"/>
            <a:chOff x="1" y="-2"/>
            <a:chExt cx="264692" cy="68580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19B0F2B-8842-4031-BC93-F514C91A09F6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18C76B8-4211-4ADE-81E7-1DA466C62DD3}"/>
                </a:ext>
              </a:extLst>
            </p:cNvPr>
            <p:cNvSpPr txBox="1"/>
            <p:nvPr/>
          </p:nvSpPr>
          <p:spPr>
            <a:xfrm rot="16200000">
              <a:off x="-3296653" y="3302041"/>
              <a:ext cx="685800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Page de connexion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2ADBBC4-3B03-4610-BB36-F533E4F45C3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5D615B0-627D-48BC-B41F-4D7E11CE421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4"/>
            <a:ext cx="2613766" cy="6872504"/>
            <a:chOff x="9587144" y="-14504"/>
            <a:chExt cx="2613766" cy="68725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A92B6F5-8D10-43C6-A42B-110DAD98274E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8599982A-D544-412D-BC13-6384A4BF55AB}"/>
                </a:ext>
              </a:extLst>
            </p:cNvPr>
            <p:cNvGrpSpPr/>
            <p:nvPr/>
          </p:nvGrpSpPr>
          <p:grpSpPr>
            <a:xfrm>
              <a:off x="9587144" y="-14504"/>
              <a:ext cx="2613766" cy="6872501"/>
              <a:chOff x="9615997" y="61018"/>
              <a:chExt cx="2613766" cy="679698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2AEBA9EE-81FB-4CAB-8979-8C097B350387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F0B323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20654966-F1D0-4902-A6E2-9F46037B4381}"/>
                  </a:ext>
                </a:extLst>
              </p:cNvPr>
              <p:cNvSpPr txBox="1"/>
              <p:nvPr/>
            </p:nvSpPr>
            <p:spPr>
              <a:xfrm>
                <a:off x="9718577" y="965757"/>
                <a:ext cx="2387084" cy="51442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BB890D"/>
                    </a:solidFill>
                  </a:rPr>
                  <a:t>Les actions possibles sur la page d’accueil sont : </a:t>
                </a:r>
              </a:p>
              <a:p>
                <a:pPr algn="ctr"/>
                <a:endPara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La connexion en cliquant sur le bouton « Connexion »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L’activation du profil Mon espace santé en cliquant sur le bouton « Activer mon compte »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La visualisation de l’attestation de vaccination Covid-19 (pour les usagers ayant une attestation)</a:t>
                </a:r>
              </a:p>
              <a:p>
                <a:endPara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/>
                <a:endPara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/>
                <a:endPara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BBD98A-E45A-4002-A449-F75F4527AB5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21" y="-14504"/>
            <a:ext cx="3248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74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D55E269-684F-4C28-8B2A-87DA37A5A1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" y="0"/>
            <a:ext cx="264692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EAA4EB3-003D-422E-8EED-77978963378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" y="-2"/>
            <a:ext cx="264692" cy="6858002"/>
            <a:chOff x="1" y="-2"/>
            <a:chExt cx="264692" cy="68580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19B0F2B-8842-4031-BC93-F514C91A09F6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18C76B8-4211-4ADE-81E7-1DA466C62DD3}"/>
                </a:ext>
              </a:extLst>
            </p:cNvPr>
            <p:cNvSpPr txBox="1"/>
            <p:nvPr/>
          </p:nvSpPr>
          <p:spPr>
            <a:xfrm rot="16200000">
              <a:off x="-3296653" y="3302041"/>
              <a:ext cx="685800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Page de connexion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2ADBBC4-3B03-4610-BB36-F533E4F45C3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5D615B0-627D-48BC-B41F-4D7E11CE421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4"/>
            <a:ext cx="2613766" cy="6872504"/>
            <a:chOff x="9587144" y="-14504"/>
            <a:chExt cx="2613766" cy="68725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A92B6F5-8D10-43C6-A42B-110DAD98274E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8599982A-D544-412D-BC13-6384A4BF55AB}"/>
                </a:ext>
              </a:extLst>
            </p:cNvPr>
            <p:cNvGrpSpPr/>
            <p:nvPr/>
          </p:nvGrpSpPr>
          <p:grpSpPr>
            <a:xfrm>
              <a:off x="9587144" y="-14504"/>
              <a:ext cx="2613766" cy="6872498"/>
              <a:chOff x="9615997" y="61018"/>
              <a:chExt cx="2613766" cy="679698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2AEBA9EE-81FB-4CAB-8979-8C097B350387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F0B323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20654966-F1D0-4902-A6E2-9F46037B4381}"/>
                  </a:ext>
                </a:extLst>
              </p:cNvPr>
              <p:cNvSpPr txBox="1"/>
              <p:nvPr/>
            </p:nvSpPr>
            <p:spPr>
              <a:xfrm>
                <a:off x="9667693" y="200331"/>
                <a:ext cx="2520973" cy="65444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BB890D"/>
                    </a:solidFill>
                  </a:rPr>
                  <a:t>Après avoir cliqué pour la première fois sur le bouton « Connexion » : </a:t>
                </a:r>
              </a:p>
              <a:p>
                <a:pPr algn="ctr"/>
                <a:endPara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L’usager peut cliquer sur « </a:t>
                </a:r>
                <a:r>
                  <a:rPr lang="fr-FR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Activer</a:t>
                </a: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 » pour activer l’authentification simplifiée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Il doit ensuite s’identifier avec son identifiant, son mot de passe et un code d’accès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Puis il est </a:t>
                </a:r>
                <a:r>
                  <a:rPr lang="fr-FR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incité à utiliser le facteur utilisé pour déverrouiller son téléphone</a:t>
                </a: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(Face ID / Empreinte digitale / Code / Schéma). </a:t>
                </a:r>
                <a:r>
                  <a:rPr lang="fr-FR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Cet écran est propre à chaque téléphone.</a:t>
                </a:r>
              </a:p>
              <a:p>
                <a:endPara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Il lui sera par la suite possible de s’authentifier grâce à la sécurisation de son téléphone.</a:t>
                </a:r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A23C687-BE99-4018-AFA5-69B56B5C75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594" y="-14505"/>
            <a:ext cx="3198203" cy="691167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70E11E2-7FBB-4D48-BA0A-AC28C5AA10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7"/>
          <a:stretch/>
        </p:blipFill>
        <p:spPr bwMode="auto">
          <a:xfrm>
            <a:off x="4278795" y="1105488"/>
            <a:ext cx="2281674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xmlns="" id="{886A8212-9104-42B3-A262-C0D8F6233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5"/>
          <a:stretch/>
        </p:blipFill>
        <p:spPr bwMode="auto">
          <a:xfrm>
            <a:off x="6848467" y="1100008"/>
            <a:ext cx="2281673" cy="469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38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D55E269-684F-4C28-8B2A-87DA37A5A1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" y="0"/>
            <a:ext cx="264692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EAA4EB3-003D-422E-8EED-77978963378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" y="-2"/>
            <a:ext cx="264692" cy="6858002"/>
            <a:chOff x="1" y="-2"/>
            <a:chExt cx="264692" cy="68580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19B0F2B-8842-4031-BC93-F514C91A09F6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18C76B8-4211-4ADE-81E7-1DA466C62DD3}"/>
                </a:ext>
              </a:extLst>
            </p:cNvPr>
            <p:cNvSpPr txBox="1"/>
            <p:nvPr/>
          </p:nvSpPr>
          <p:spPr>
            <a:xfrm rot="16200000">
              <a:off x="-3296653" y="3302041"/>
              <a:ext cx="685800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Page de connexion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2ADBBC4-3B03-4610-BB36-F533E4F45C3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5D615B0-627D-48BC-B41F-4D7E11CE421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4"/>
            <a:ext cx="2613766" cy="6872504"/>
            <a:chOff x="9587144" y="-14504"/>
            <a:chExt cx="2613766" cy="68725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A92B6F5-8D10-43C6-A42B-110DAD98274E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8599982A-D544-412D-BC13-6384A4BF55AB}"/>
                </a:ext>
              </a:extLst>
            </p:cNvPr>
            <p:cNvGrpSpPr/>
            <p:nvPr/>
          </p:nvGrpSpPr>
          <p:grpSpPr>
            <a:xfrm>
              <a:off x="9587144" y="-14504"/>
              <a:ext cx="2613766" cy="6872501"/>
              <a:chOff x="9615997" y="61018"/>
              <a:chExt cx="2613766" cy="679698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2AEBA9EE-81FB-4CAB-8979-8C097B350387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F0B323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20654966-F1D0-4902-A6E2-9F46037B4381}"/>
                  </a:ext>
                </a:extLst>
              </p:cNvPr>
              <p:cNvSpPr txBox="1"/>
              <p:nvPr/>
            </p:nvSpPr>
            <p:spPr>
              <a:xfrm>
                <a:off x="9718577" y="2719092"/>
                <a:ext cx="2387084" cy="20090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BB890D"/>
                    </a:solidFill>
                  </a:rPr>
                  <a:t>Après avoir cliqué sur connexion (une fois l’authentification sans mot de passe activée), il est possible de choisir sa méthode d’authentification </a:t>
                </a:r>
                <a:endPara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0E78E5C-5C92-46DF-966C-144863BBE7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7007" y="14504"/>
            <a:ext cx="3173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09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D55E269-684F-4C28-8B2A-87DA37A5A1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" y="0"/>
            <a:ext cx="264692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EAA4EB3-003D-422E-8EED-77978963378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" y="-2"/>
            <a:ext cx="264692" cy="6858002"/>
            <a:chOff x="1" y="-2"/>
            <a:chExt cx="264692" cy="68580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19B0F2B-8842-4031-BC93-F514C91A09F6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18C76B8-4211-4ADE-81E7-1DA466C62DD3}"/>
                </a:ext>
              </a:extLst>
            </p:cNvPr>
            <p:cNvSpPr txBox="1"/>
            <p:nvPr/>
          </p:nvSpPr>
          <p:spPr>
            <a:xfrm rot="16200000">
              <a:off x="-3296653" y="3302041"/>
              <a:ext cx="685800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Page de connexion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2ADBBC4-3B03-4610-BB36-F533E4F45C3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5D615B0-627D-48BC-B41F-4D7E11CE421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4"/>
            <a:ext cx="2613766" cy="6872504"/>
            <a:chOff x="9587144" y="-14504"/>
            <a:chExt cx="2613766" cy="68725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A92B6F5-8D10-43C6-A42B-110DAD98274E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8599982A-D544-412D-BC13-6384A4BF55AB}"/>
                </a:ext>
              </a:extLst>
            </p:cNvPr>
            <p:cNvGrpSpPr/>
            <p:nvPr/>
          </p:nvGrpSpPr>
          <p:grpSpPr>
            <a:xfrm>
              <a:off x="9587144" y="-14504"/>
              <a:ext cx="2613766" cy="6872501"/>
              <a:chOff x="9615997" y="61018"/>
              <a:chExt cx="2613766" cy="679698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2AEBA9EE-81FB-4CAB-8979-8C097B350387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F0B323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20654966-F1D0-4902-A6E2-9F46037B4381}"/>
                  </a:ext>
                </a:extLst>
              </p:cNvPr>
              <p:cNvSpPr txBox="1"/>
              <p:nvPr/>
            </p:nvSpPr>
            <p:spPr>
              <a:xfrm>
                <a:off x="9729338" y="1287585"/>
                <a:ext cx="2387084" cy="48550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BB890D"/>
                    </a:solidFill>
                  </a:rPr>
                  <a:t>Après avoir cliqué sur le bouton « connexion avec mot de passe » : </a:t>
                </a:r>
              </a:p>
              <a:p>
                <a:pPr algn="ctr"/>
                <a:endPara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L’usager est redirigé sur la page web de connexion de mon espace santé.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Il doit rentrer ses identifiants et son mot de passe puis demander un code d’accès.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fr-FR" sz="15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fr-FR" sz="15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Les actions possibles sont identiques à la version web</a:t>
                </a:r>
              </a:p>
              <a:p>
                <a:endPara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/>
                <a:endPara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/>
                <a:endPara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3076" name="m_-2110726947622737689Image 3">
            <a:extLst>
              <a:ext uri="{FF2B5EF4-FFF2-40B4-BE49-F238E27FC236}">
                <a16:creationId xmlns:a16="http://schemas.microsoft.com/office/drawing/2014/main" xmlns="" id="{F27738EE-E728-49AE-BBFB-D6DC9F702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3"/>
          <a:stretch/>
        </p:blipFill>
        <p:spPr bwMode="auto">
          <a:xfrm>
            <a:off x="982360" y="1134916"/>
            <a:ext cx="2255611" cy="468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m_-2110726947622737689Image 4">
            <a:extLst>
              <a:ext uri="{FF2B5EF4-FFF2-40B4-BE49-F238E27FC236}">
                <a16:creationId xmlns:a16="http://schemas.microsoft.com/office/drawing/2014/main" xmlns="" id="{BC0327C7-47B0-4FFE-8EFB-29EDEDB8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3"/>
          <a:stretch/>
        </p:blipFill>
        <p:spPr bwMode="auto">
          <a:xfrm>
            <a:off x="3666660" y="1134917"/>
            <a:ext cx="2255611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E489AB40-F642-4194-9D46-FC3BD0E99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" r="927" b="10280"/>
          <a:stretch/>
        </p:blipFill>
        <p:spPr bwMode="auto">
          <a:xfrm>
            <a:off x="6350960" y="1134917"/>
            <a:ext cx="2513131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282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D55E269-684F-4C28-8B2A-87DA37A5A1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" y="0"/>
            <a:ext cx="264692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EAA4EB3-003D-422E-8EED-77978963378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" y="-2"/>
            <a:ext cx="264692" cy="6858002"/>
            <a:chOff x="1" y="-2"/>
            <a:chExt cx="264692" cy="68580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19B0F2B-8842-4031-BC93-F514C91A09F6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18C76B8-4211-4ADE-81E7-1DA466C62DD3}"/>
                </a:ext>
              </a:extLst>
            </p:cNvPr>
            <p:cNvSpPr txBox="1"/>
            <p:nvPr/>
          </p:nvSpPr>
          <p:spPr>
            <a:xfrm rot="16200000">
              <a:off x="-3296653" y="3302041"/>
              <a:ext cx="685800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Page de connexion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2ADBBC4-3B03-4610-BB36-F533E4F45C3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5D615B0-627D-48BC-B41F-4D7E11CE421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4"/>
            <a:ext cx="2613766" cy="6872504"/>
            <a:chOff x="9587144" y="-14504"/>
            <a:chExt cx="2613766" cy="68725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A92B6F5-8D10-43C6-A42B-110DAD98274E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8599982A-D544-412D-BC13-6384A4BF55AB}"/>
                </a:ext>
              </a:extLst>
            </p:cNvPr>
            <p:cNvGrpSpPr/>
            <p:nvPr/>
          </p:nvGrpSpPr>
          <p:grpSpPr>
            <a:xfrm>
              <a:off x="9587144" y="-14504"/>
              <a:ext cx="2613766" cy="6872503"/>
              <a:chOff x="9615997" y="61018"/>
              <a:chExt cx="2613766" cy="679698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2AEBA9EE-81FB-4CAB-8979-8C097B350387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F0B323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20654966-F1D0-4902-A6E2-9F46037B4381}"/>
                  </a:ext>
                </a:extLst>
              </p:cNvPr>
              <p:cNvSpPr txBox="1"/>
              <p:nvPr/>
            </p:nvSpPr>
            <p:spPr>
              <a:xfrm>
                <a:off x="9729338" y="615703"/>
                <a:ext cx="2387084" cy="58443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BB890D"/>
                    </a:solidFill>
                  </a:rPr>
                  <a:t>Après avoir cliqué sur le bouton « Attestation de vaccination COVID-19 » : </a:t>
                </a:r>
              </a:p>
              <a:p>
                <a:pPr algn="ctr"/>
                <a:endPara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L’usager peut visualiser son attestation sous le format QR code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L’usager peut afficher les informations du certificat frontière : 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Date de naissance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Nombre et nom des vaccins injectés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Date de la dernière injection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L’usager peut ajouter le QR code à la page d’accueil de son téléphone Android</a:t>
                </a:r>
              </a:p>
            </p:txBody>
          </p:sp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6FDBBAA-10E1-49B3-8707-3439EE50DA1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396234" y="-14505"/>
            <a:ext cx="3410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46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E4BF62-DDB3-4AA1-B119-A0B13CE6369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603282" y="2405161"/>
            <a:ext cx="9008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Calibri (Body)"/>
              </a:rPr>
              <a:t>Application Mobile</a:t>
            </a:r>
          </a:p>
          <a:p>
            <a:endParaRPr lang="fr-FR" sz="3200" dirty="0">
              <a:solidFill>
                <a:schemeClr val="bg1"/>
              </a:solidFill>
              <a:latin typeface="Calibri (Body)"/>
            </a:endParaRPr>
          </a:p>
          <a:p>
            <a:r>
              <a:rPr lang="fr-FR" sz="3200" b="1" dirty="0">
                <a:solidFill>
                  <a:schemeClr val="bg1"/>
                </a:solidFill>
                <a:latin typeface="Calibri (Body)"/>
              </a:rPr>
              <a:t>Page d’accueil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EC2620A-5067-4933-9743-E78CAC43F08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178994" y="2405161"/>
            <a:ext cx="271243" cy="284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xmlns="" id="{8791765C-9AE5-463E-AF7B-0875E4D9673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35837" cy="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228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12EC7A271FC45832A1FF9E5CFDF2C" ma:contentTypeVersion="14" ma:contentTypeDescription="Crée un document." ma:contentTypeScope="" ma:versionID="98e1abfb91808b2f9aca411c5ceb8287">
  <xsd:schema xmlns:xsd="http://www.w3.org/2001/XMLSchema" xmlns:xs="http://www.w3.org/2001/XMLSchema" xmlns:p="http://schemas.microsoft.com/office/2006/metadata/properties" xmlns:ns2="677aa5f0-6d6e-4b0d-a1ed-54bf93c180d1" xmlns:ns3="17a62fc3-543d-4253-a824-b90ad8d5f3a3" targetNamespace="http://schemas.microsoft.com/office/2006/metadata/properties" ma:root="true" ma:fieldsID="94da65c814b3328390b406cf2bae1953" ns2:_="" ns3:_="">
    <xsd:import namespace="677aa5f0-6d6e-4b0d-a1ed-54bf93c180d1"/>
    <xsd:import namespace="17a62fc3-543d-4253-a824-b90ad8d5f3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_Flow_SignoffStatu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aa5f0-6d6e-4b0d-a1ed-54bf93c180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13" nillable="true" ma:displayName="État de validation" ma:internalName="_x00c9_tat_x0020_de_x0020_validation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088169bb-0fc7-4c9a-b4ea-413df40878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a62fc3-543d-4253-a824-b90ad8d5f3a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d88413e-a2a1-4250-947e-0eecf7ac0dcb}" ma:internalName="TaxCatchAll" ma:showField="CatchAllData" ma:web="17a62fc3-543d-4253-a824-b90ad8d5f3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677aa5f0-6d6e-4b0d-a1ed-54bf93c180d1" xsi:nil="true"/>
    <lcf76f155ced4ddcb4097134ff3c332f xmlns="677aa5f0-6d6e-4b0d-a1ed-54bf93c180d1">
      <Terms xmlns="http://schemas.microsoft.com/office/infopath/2007/PartnerControls"/>
    </lcf76f155ced4ddcb4097134ff3c332f>
    <TaxCatchAll xmlns="17a62fc3-543d-4253-a824-b90ad8d5f3a3" xsi:nil="true"/>
  </documentManagement>
</p:properties>
</file>

<file path=customXml/itemProps1.xml><?xml version="1.0" encoding="utf-8"?>
<ds:datastoreItem xmlns:ds="http://schemas.openxmlformats.org/officeDocument/2006/customXml" ds:itemID="{C599F97A-5AA2-453C-BCD3-F874F62B25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1364E8-411C-4B66-B43C-D51894D25E63}"/>
</file>

<file path=customXml/itemProps3.xml><?xml version="1.0" encoding="utf-8"?>
<ds:datastoreItem xmlns:ds="http://schemas.openxmlformats.org/officeDocument/2006/customXml" ds:itemID="{D3255371-D98A-4AE3-AFAC-0BD7569EB4DC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268865cf-1e8f-4850-b2b4-0b95c6f06566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3123</TotalTime>
  <Words>1004</Words>
  <Application>Microsoft Office PowerPoint</Application>
  <PresentationFormat>Personnalisé</PresentationFormat>
  <Paragraphs>205</Paragraphs>
  <Slides>32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Jean.Luc.Kui@fr.ey.com</dc:creator>
  <cp:lastModifiedBy>DECKER AMELIE (CNAM / Paris)</cp:lastModifiedBy>
  <cp:revision>18</cp:revision>
  <dcterms:created xsi:type="dcterms:W3CDTF">2021-04-14T08:00:12Z</dcterms:created>
  <dcterms:modified xsi:type="dcterms:W3CDTF">2023-01-27T13:11:54Z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0x010100F5912EC7A271FC45832A1FF9E5CFDF2C</vt:lpwstr>
  </property>
</Properties>
</file>